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0" r:id="rId5"/>
    <p:sldId id="261" r:id="rId6"/>
    <p:sldId id="262" r:id="rId7"/>
    <p:sldId id="289" r:id="rId8"/>
    <p:sldId id="263" r:id="rId9"/>
    <p:sldId id="264" r:id="rId10"/>
    <p:sldId id="266" r:id="rId11"/>
    <p:sldId id="265"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67" r:id="rId25"/>
    <p:sldId id="280" r:id="rId26"/>
    <p:sldId id="281" r:id="rId27"/>
    <p:sldId id="282" r:id="rId28"/>
    <p:sldId id="283" r:id="rId29"/>
    <p:sldId id="284" r:id="rId30"/>
    <p:sldId id="285" r:id="rId31"/>
    <p:sldId id="286" r:id="rId32"/>
    <p:sldId id="287" r:id="rId33"/>
    <p:sldId id="288" r:id="rId34"/>
    <p:sldId id="290" r:id="rId35"/>
    <p:sldId id="318" r:id="rId36"/>
    <p:sldId id="320" r:id="rId37"/>
    <p:sldId id="321" r:id="rId38"/>
    <p:sldId id="32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3" d="100"/>
          <a:sy n="63" d="100"/>
        </p:scale>
        <p:origin x="7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customXml" Target="../customXml/item3.xml"/><Relationship Id="rId44" Type="http://schemas.openxmlformats.org/officeDocument/2006/relationships/customXml" Target="../customXml/item2.xml"/><Relationship Id="rId43" Type="http://schemas.openxmlformats.org/officeDocument/2006/relationships/customXml" Target="../customXml/item1.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8">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3DCE173-50AF-4B47-BD56-E3A1B8645DE7}" type="doc">
      <dgm:prSet loTypeId="urn:microsoft.com/office/officeart/2005/8/layout/equation1" loCatId="process" qsTypeId="urn:microsoft.com/office/officeart/2005/8/quickstyle/simple1#8" qsCatId="simple" csTypeId="urn:microsoft.com/office/officeart/2005/8/colors/colorful3#8" csCatId="colorful" phldr="1"/>
      <dgm:spPr>
        <a:scene3d>
          <a:camera prst="orthographicFront">
            <a:rot lat="0" lon="0" rev="0"/>
          </a:camera>
          <a:lightRig rig="contrasting" dir="t">
            <a:rot lat="0" lon="0" rev="7800000"/>
          </a:lightRig>
        </a:scene3d>
      </dgm:spPr>
    </dgm:pt>
    <dgm:pt modelId="{A1A0476E-5EAB-483F-B102-A96AEEF07D8A}">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Data</a:t>
          </a:r>
        </a:p>
      </dgm:t>
    </dgm:pt>
    <dgm:pt modelId="{EF85B08C-31C9-4531-9E6C-E640DD31D02F}" cxnId="{044BFD11-E7BD-444D-8B6A-823E2401CCAE}" type="parTrans">
      <dgm:prSet/>
      <dgm:spPr/>
      <dgm:t>
        <a:bodyPr/>
        <a:lstStyle/>
        <a:p>
          <a:endParaRPr lang="en-IN">
            <a:latin typeface="Comic Sans MS" panose="030F0702030302020204" pitchFamily="66" charset="0"/>
          </a:endParaRPr>
        </a:p>
      </dgm:t>
    </dgm:pt>
    <dgm:pt modelId="{AAAEA268-2484-4D47-AB0A-980F0C748A11}" cxnId="{044BFD11-E7BD-444D-8B6A-823E2401CCAE}"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17E9730D-C870-46EA-9BC0-7F4ED0932515}">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Algorithm</a:t>
          </a:r>
        </a:p>
      </dgm:t>
    </dgm:pt>
    <dgm:pt modelId="{15D4E38B-1248-4E62-9C3C-9E6721FC257F}" cxnId="{3CBD716B-9F86-45AA-838C-16C55D625F4C}" type="parTrans">
      <dgm:prSet/>
      <dgm:spPr/>
      <dgm:t>
        <a:bodyPr/>
        <a:lstStyle/>
        <a:p>
          <a:endParaRPr lang="en-IN">
            <a:latin typeface="Comic Sans MS" panose="030F0702030302020204" pitchFamily="66" charset="0"/>
          </a:endParaRPr>
        </a:p>
      </dgm:t>
    </dgm:pt>
    <dgm:pt modelId="{3E00C920-7875-48FD-840E-547164B8AA82}" cxnId="{3CBD716B-9F86-45AA-838C-16C55D625F4C}"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7425B1D6-0C58-4A66-913D-ED233DBE7457}">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Model</a:t>
          </a:r>
        </a:p>
      </dgm:t>
    </dgm:pt>
    <dgm:pt modelId="{3A3296E5-E3BF-4C7B-82F5-BDB100C26C38}" cxnId="{407AFC89-F553-4D6B-86AE-016C6E061C24}" type="parTrans">
      <dgm:prSet/>
      <dgm:spPr/>
      <dgm:t>
        <a:bodyPr/>
        <a:lstStyle/>
        <a:p>
          <a:endParaRPr lang="en-IN">
            <a:latin typeface="Comic Sans MS" panose="030F0702030302020204" pitchFamily="66" charset="0"/>
          </a:endParaRPr>
        </a:p>
      </dgm:t>
    </dgm:pt>
    <dgm:pt modelId="{C92453DE-AE0C-446F-8D0E-EAC73D4D50D6}" cxnId="{407AFC89-F553-4D6B-86AE-016C6E061C24}" type="sibTrans">
      <dgm:prSet/>
      <dgm:spPr/>
      <dgm:t>
        <a:bodyPr/>
        <a:lstStyle/>
        <a:p>
          <a:endParaRPr lang="en-IN">
            <a:latin typeface="Comic Sans MS" panose="030F0702030302020204" pitchFamily="66" charset="0"/>
          </a:endParaRPr>
        </a:p>
      </dgm:t>
    </dgm:pt>
    <dgm:pt modelId="{D0018F96-37A9-4005-8956-565509AB6723}" type="pres">
      <dgm:prSet presAssocID="{23DCE173-50AF-4B47-BD56-E3A1B8645DE7}" presName="linearFlow" presStyleCnt="0">
        <dgm:presLayoutVars>
          <dgm:dir/>
          <dgm:resizeHandles val="exact"/>
        </dgm:presLayoutVars>
      </dgm:prSet>
      <dgm:spPr/>
    </dgm:pt>
    <dgm:pt modelId="{86A40825-A713-4977-8DCE-E4C593E52520}" type="pres">
      <dgm:prSet presAssocID="{A1A0476E-5EAB-483F-B102-A96AEEF07D8A}" presName="node" presStyleLbl="node1" presStyleIdx="0" presStyleCnt="3" custLinFactNeighborX="-5731" custLinFactNeighborY="464">
        <dgm:presLayoutVars>
          <dgm:bulletEnabled val="1"/>
        </dgm:presLayoutVars>
      </dgm:prSet>
      <dgm:spPr/>
    </dgm:pt>
    <dgm:pt modelId="{2E165F36-FB28-436E-BFC1-AE33597794DE}" type="pres">
      <dgm:prSet presAssocID="{AAAEA268-2484-4D47-AB0A-980F0C748A11}" presName="spacerL" presStyleCnt="0"/>
      <dgm:spPr>
        <a:scene3d>
          <a:camera prst="orthographicFront">
            <a:rot lat="0" lon="0" rev="0"/>
          </a:camera>
          <a:lightRig rig="contrasting" dir="t">
            <a:rot lat="0" lon="0" rev="7800000"/>
          </a:lightRig>
        </a:scene3d>
        <a:sp3d>
          <a:bevelT w="139700" h="139700"/>
        </a:sp3d>
      </dgm:spPr>
    </dgm:pt>
    <dgm:pt modelId="{B565CC30-A54E-4B8D-9ABE-A9CFFDA4FCCF}" type="pres">
      <dgm:prSet presAssocID="{AAAEA268-2484-4D47-AB0A-980F0C748A11}" presName="sibTrans" presStyleLbl="sibTrans2D1" presStyleIdx="0" presStyleCnt="2"/>
      <dgm:spPr/>
    </dgm:pt>
    <dgm:pt modelId="{27072221-C4F4-424B-8EE7-3E2F91027812}" type="pres">
      <dgm:prSet presAssocID="{AAAEA268-2484-4D47-AB0A-980F0C748A11}" presName="spacerR" presStyleCnt="0"/>
      <dgm:spPr>
        <a:scene3d>
          <a:camera prst="orthographicFront">
            <a:rot lat="0" lon="0" rev="0"/>
          </a:camera>
          <a:lightRig rig="contrasting" dir="t">
            <a:rot lat="0" lon="0" rev="7800000"/>
          </a:lightRig>
        </a:scene3d>
        <a:sp3d>
          <a:bevelT w="139700" h="139700"/>
        </a:sp3d>
      </dgm:spPr>
    </dgm:pt>
    <dgm:pt modelId="{95FBECA5-8E86-46DB-ACD6-7B64B8F8E1BA}" type="pres">
      <dgm:prSet presAssocID="{17E9730D-C870-46EA-9BC0-7F4ED0932515}" presName="node" presStyleLbl="node1" presStyleIdx="1" presStyleCnt="3">
        <dgm:presLayoutVars>
          <dgm:bulletEnabled val="1"/>
        </dgm:presLayoutVars>
      </dgm:prSet>
      <dgm:spPr/>
    </dgm:pt>
    <dgm:pt modelId="{1D07BA9B-44CA-4B19-AEEE-48138CB3D744}" type="pres">
      <dgm:prSet presAssocID="{3E00C920-7875-48FD-840E-547164B8AA82}" presName="spacerL" presStyleCnt="0"/>
      <dgm:spPr>
        <a:scene3d>
          <a:camera prst="orthographicFront">
            <a:rot lat="0" lon="0" rev="0"/>
          </a:camera>
          <a:lightRig rig="contrasting" dir="t">
            <a:rot lat="0" lon="0" rev="7800000"/>
          </a:lightRig>
        </a:scene3d>
        <a:sp3d>
          <a:bevelT w="139700" h="139700"/>
        </a:sp3d>
      </dgm:spPr>
    </dgm:pt>
    <dgm:pt modelId="{8C88C967-2F01-4581-8AF8-31E2D0B0A859}" type="pres">
      <dgm:prSet presAssocID="{3E00C920-7875-48FD-840E-547164B8AA82}" presName="sibTrans" presStyleLbl="sibTrans2D1" presStyleIdx="1" presStyleCnt="2"/>
      <dgm:spPr/>
    </dgm:pt>
    <dgm:pt modelId="{D6D45C35-98FB-4E4A-9D1E-811E789B2EFF}" type="pres">
      <dgm:prSet presAssocID="{3E00C920-7875-48FD-840E-547164B8AA82}" presName="spacerR" presStyleCnt="0"/>
      <dgm:spPr>
        <a:scene3d>
          <a:camera prst="orthographicFront">
            <a:rot lat="0" lon="0" rev="0"/>
          </a:camera>
          <a:lightRig rig="contrasting" dir="t">
            <a:rot lat="0" lon="0" rev="7800000"/>
          </a:lightRig>
        </a:scene3d>
        <a:sp3d>
          <a:bevelT w="139700" h="139700"/>
        </a:sp3d>
      </dgm:spPr>
    </dgm:pt>
    <dgm:pt modelId="{159CBDDA-A951-4835-AFF0-0B1A7A99EE37}" type="pres">
      <dgm:prSet presAssocID="{7425B1D6-0C58-4A66-913D-ED233DBE7457}" presName="node" presStyleLbl="node1" presStyleIdx="2" presStyleCnt="3">
        <dgm:presLayoutVars>
          <dgm:bulletEnabled val="1"/>
        </dgm:presLayoutVars>
      </dgm:prSet>
      <dgm:spPr/>
    </dgm:pt>
  </dgm:ptLst>
  <dgm:cxnLst>
    <dgm:cxn modelId="{A1993F07-9A77-4101-BB5C-268F7B570B92}" type="presOf" srcId="{17E9730D-C870-46EA-9BC0-7F4ED0932515}" destId="{95FBECA5-8E86-46DB-ACD6-7B64B8F8E1BA}" srcOrd="0" destOrd="0" presId="urn:microsoft.com/office/officeart/2005/8/layout/equation1"/>
    <dgm:cxn modelId="{044BFD11-E7BD-444D-8B6A-823E2401CCAE}" srcId="{23DCE173-50AF-4B47-BD56-E3A1B8645DE7}" destId="{A1A0476E-5EAB-483F-B102-A96AEEF07D8A}" srcOrd="0" destOrd="0" parTransId="{EF85B08C-31C9-4531-9E6C-E640DD31D02F}" sibTransId="{AAAEA268-2484-4D47-AB0A-980F0C748A11}"/>
    <dgm:cxn modelId="{E2F06C2A-0AFF-4CAC-9090-0522CE7BC5E2}" type="presOf" srcId="{AAAEA268-2484-4D47-AB0A-980F0C748A11}" destId="{B565CC30-A54E-4B8D-9ABE-A9CFFDA4FCCF}" srcOrd="0" destOrd="0" presId="urn:microsoft.com/office/officeart/2005/8/layout/equation1"/>
    <dgm:cxn modelId="{4A602563-7E73-4D14-9D8E-2C7E78FFBF9A}" type="presOf" srcId="{3E00C920-7875-48FD-840E-547164B8AA82}" destId="{8C88C967-2F01-4581-8AF8-31E2D0B0A859}" srcOrd="0" destOrd="0" presId="urn:microsoft.com/office/officeart/2005/8/layout/equation1"/>
    <dgm:cxn modelId="{2EE11764-DD9E-42D9-8E6F-5902285BFD8F}" type="presOf" srcId="{7425B1D6-0C58-4A66-913D-ED233DBE7457}" destId="{159CBDDA-A951-4835-AFF0-0B1A7A99EE37}" srcOrd="0" destOrd="0" presId="urn:microsoft.com/office/officeart/2005/8/layout/equation1"/>
    <dgm:cxn modelId="{3CBD716B-9F86-45AA-838C-16C55D625F4C}" srcId="{23DCE173-50AF-4B47-BD56-E3A1B8645DE7}" destId="{17E9730D-C870-46EA-9BC0-7F4ED0932515}" srcOrd="1" destOrd="0" parTransId="{15D4E38B-1248-4E62-9C3C-9E6721FC257F}" sibTransId="{3E00C920-7875-48FD-840E-547164B8AA82}"/>
    <dgm:cxn modelId="{407AFC89-F553-4D6B-86AE-016C6E061C24}" srcId="{23DCE173-50AF-4B47-BD56-E3A1B8645DE7}" destId="{7425B1D6-0C58-4A66-913D-ED233DBE7457}" srcOrd="2" destOrd="0" parTransId="{3A3296E5-E3BF-4C7B-82F5-BDB100C26C38}" sibTransId="{C92453DE-AE0C-446F-8D0E-EAC73D4D50D6}"/>
    <dgm:cxn modelId="{55BB05C3-6D53-4E08-8095-E08D847B8F34}" type="presOf" srcId="{A1A0476E-5EAB-483F-B102-A96AEEF07D8A}" destId="{86A40825-A713-4977-8DCE-E4C593E52520}" srcOrd="0" destOrd="0" presId="urn:microsoft.com/office/officeart/2005/8/layout/equation1"/>
    <dgm:cxn modelId="{FEDADDD2-FB13-45F0-97DA-AB33E973A308}" type="presOf" srcId="{23DCE173-50AF-4B47-BD56-E3A1B8645DE7}" destId="{D0018F96-37A9-4005-8956-565509AB6723}" srcOrd="0" destOrd="0" presId="urn:microsoft.com/office/officeart/2005/8/layout/equation1"/>
    <dgm:cxn modelId="{E0BB0401-0ECC-4A20-9BF9-62C12CE59512}" type="presParOf" srcId="{D0018F96-37A9-4005-8956-565509AB6723}" destId="{86A40825-A713-4977-8DCE-E4C593E52520}" srcOrd="0" destOrd="0" presId="urn:microsoft.com/office/officeart/2005/8/layout/equation1"/>
    <dgm:cxn modelId="{AB80F9AC-9507-476C-B0DA-D0B58A43A8D5}" type="presParOf" srcId="{D0018F96-37A9-4005-8956-565509AB6723}" destId="{2E165F36-FB28-436E-BFC1-AE33597794DE}" srcOrd="1" destOrd="0" presId="urn:microsoft.com/office/officeart/2005/8/layout/equation1"/>
    <dgm:cxn modelId="{1D535B4E-37B7-4DDB-B0D8-8E266390860E}" type="presParOf" srcId="{D0018F96-37A9-4005-8956-565509AB6723}" destId="{B565CC30-A54E-4B8D-9ABE-A9CFFDA4FCCF}" srcOrd="2" destOrd="0" presId="urn:microsoft.com/office/officeart/2005/8/layout/equation1"/>
    <dgm:cxn modelId="{671254C5-1F03-4D25-9C11-8C8951E2231B}" type="presParOf" srcId="{D0018F96-37A9-4005-8956-565509AB6723}" destId="{27072221-C4F4-424B-8EE7-3E2F91027812}" srcOrd="3" destOrd="0" presId="urn:microsoft.com/office/officeart/2005/8/layout/equation1"/>
    <dgm:cxn modelId="{D49E202A-89E9-4C2B-BD54-B96399DF87F6}" type="presParOf" srcId="{D0018F96-37A9-4005-8956-565509AB6723}" destId="{95FBECA5-8E86-46DB-ACD6-7B64B8F8E1BA}" srcOrd="4" destOrd="0" presId="urn:microsoft.com/office/officeart/2005/8/layout/equation1"/>
    <dgm:cxn modelId="{D01D458E-918E-49DB-A0C4-ABA2D7B4CDB2}" type="presParOf" srcId="{D0018F96-37A9-4005-8956-565509AB6723}" destId="{1D07BA9B-44CA-4B19-AEEE-48138CB3D744}" srcOrd="5" destOrd="0" presId="urn:microsoft.com/office/officeart/2005/8/layout/equation1"/>
    <dgm:cxn modelId="{BC103CC8-B161-4EE4-BD19-7EB64F8BC493}" type="presParOf" srcId="{D0018F96-37A9-4005-8956-565509AB6723}" destId="{8C88C967-2F01-4581-8AF8-31E2D0B0A859}" srcOrd="6" destOrd="0" presId="urn:microsoft.com/office/officeart/2005/8/layout/equation1"/>
    <dgm:cxn modelId="{97E32599-AB73-4CA1-B8D4-0AD8DA40D596}" type="presParOf" srcId="{D0018F96-37A9-4005-8956-565509AB6723}" destId="{D6D45C35-98FB-4E4A-9D1E-811E789B2EFF}" srcOrd="7" destOrd="0" presId="urn:microsoft.com/office/officeart/2005/8/layout/equation1"/>
    <dgm:cxn modelId="{196B637D-6356-4444-A391-C4687104E6D7}" type="presParOf" srcId="{D0018F96-37A9-4005-8956-565509AB6723}" destId="{159CBDDA-A951-4835-AFF0-0B1A7A99EE37}" srcOrd="8" destOrd="0" presId="urn:microsoft.com/office/officeart/2005/8/layout/equation1"/>
  </dgm:cxnLst>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4589C4-8465-4BE8-9994-2345AF7A3C4E}" type="doc">
      <dgm:prSet loTypeId="urn:microsoft.com/office/officeart/2009/3/layout/StepUpProcess#1" loCatId="process" qsTypeId="urn:microsoft.com/office/officeart/2005/8/quickstyle/simple1#1" qsCatId="simple" csTypeId="urn:microsoft.com/office/officeart/2005/8/colors/colorful3#1" csCatId="colorful" phldr="1"/>
      <dgm:spPr/>
      <dgm:t>
        <a:bodyPr/>
        <a:lstStyle/>
        <a:p>
          <a:endParaRPr lang="en-IN"/>
        </a:p>
      </dgm:t>
    </dgm:pt>
    <dgm:pt modelId="{73989BC7-E730-4C6F-B814-82EE6BF34A96}">
      <dgm:prSet phldrT="[Text]" custT="1"/>
      <dgm:spPr/>
      <dgm:t>
        <a:bodyPr/>
        <a:lstStyle/>
        <a:p>
          <a:r>
            <a:rPr lang="en-IN" sz="1800" dirty="0">
              <a:solidFill>
                <a:schemeClr val="bg1">
                  <a:lumMod val="95000"/>
                </a:schemeClr>
              </a:solidFill>
              <a:latin typeface="Comic Sans MS" panose="030F0702030302020204" pitchFamily="66" charset="0"/>
            </a:rPr>
            <a:t>1. Data collection</a:t>
          </a:r>
        </a:p>
      </dgm:t>
    </dgm:pt>
    <dgm:pt modelId="{66369679-B799-4757-855E-291A0AC42E5A}" cxnId="{83CB5079-20E0-4E89-9B38-D8416A715EF9}" type="parTrans">
      <dgm:prSet/>
      <dgm:spPr/>
      <dgm:t>
        <a:bodyPr/>
        <a:lstStyle/>
        <a:p>
          <a:endParaRPr lang="en-IN" sz="1800">
            <a:solidFill>
              <a:schemeClr val="bg1">
                <a:lumMod val="95000"/>
              </a:schemeClr>
            </a:solidFill>
            <a:latin typeface="Comic Sans MS" panose="030F0702030302020204" pitchFamily="66" charset="0"/>
          </a:endParaRPr>
        </a:p>
      </dgm:t>
    </dgm:pt>
    <dgm:pt modelId="{A54F7ACF-1DC5-4661-9E71-7C27D78740E5}" cxnId="{83CB5079-20E0-4E89-9B38-D8416A715EF9}" type="sibTrans">
      <dgm:prSet/>
      <dgm:spPr/>
      <dgm:t>
        <a:bodyPr/>
        <a:lstStyle/>
        <a:p>
          <a:endParaRPr lang="en-IN" sz="1800">
            <a:solidFill>
              <a:schemeClr val="bg1">
                <a:lumMod val="95000"/>
              </a:schemeClr>
            </a:solidFill>
            <a:latin typeface="Comic Sans MS" panose="030F0702030302020204" pitchFamily="66" charset="0"/>
          </a:endParaRPr>
        </a:p>
      </dgm:t>
    </dgm:pt>
    <dgm:pt modelId="{D2E82289-B61B-4929-9069-14C3E64E7328}">
      <dgm:prSet phldrT="[Text]" custT="1"/>
      <dgm:spPr/>
      <dgm:t>
        <a:bodyPr/>
        <a:lstStyle/>
        <a:p>
          <a:r>
            <a:rPr lang="en-IN" sz="1800" dirty="0">
              <a:solidFill>
                <a:schemeClr val="bg1">
                  <a:lumMod val="95000"/>
                </a:schemeClr>
              </a:solidFill>
              <a:latin typeface="Comic Sans MS" panose="030F0702030302020204" pitchFamily="66" charset="0"/>
            </a:rPr>
            <a:t>2. Data preparation</a:t>
          </a:r>
        </a:p>
      </dgm:t>
    </dgm:pt>
    <dgm:pt modelId="{06431514-F268-4412-996D-4836B5A68D90}" cxnId="{D3E8D4E2-CC44-4471-93E8-616A265B35E5}" type="parTrans">
      <dgm:prSet/>
      <dgm:spPr/>
      <dgm:t>
        <a:bodyPr/>
        <a:lstStyle/>
        <a:p>
          <a:endParaRPr lang="en-IN" sz="1800">
            <a:solidFill>
              <a:schemeClr val="bg1">
                <a:lumMod val="95000"/>
              </a:schemeClr>
            </a:solidFill>
            <a:latin typeface="Comic Sans MS" panose="030F0702030302020204" pitchFamily="66" charset="0"/>
          </a:endParaRPr>
        </a:p>
      </dgm:t>
    </dgm:pt>
    <dgm:pt modelId="{F7A32F3A-3C8A-485D-AA88-862B96A85F1B}" cxnId="{D3E8D4E2-CC44-4471-93E8-616A265B35E5}" type="sibTrans">
      <dgm:prSet/>
      <dgm:spPr/>
      <dgm:t>
        <a:bodyPr/>
        <a:lstStyle/>
        <a:p>
          <a:endParaRPr lang="en-IN" sz="1800">
            <a:solidFill>
              <a:schemeClr val="bg1">
                <a:lumMod val="95000"/>
              </a:schemeClr>
            </a:solidFill>
            <a:latin typeface="Comic Sans MS" panose="030F0702030302020204" pitchFamily="66" charset="0"/>
          </a:endParaRPr>
        </a:p>
      </dgm:t>
    </dgm:pt>
    <dgm:pt modelId="{BDD0BDF9-CA23-4937-8D47-A1C28A540FDA}">
      <dgm:prSet phldrT="[Text]" custT="1"/>
      <dgm:spPr/>
      <dgm:t>
        <a:bodyPr/>
        <a:lstStyle/>
        <a:p>
          <a:r>
            <a:rPr lang="en-IN" sz="1800" dirty="0">
              <a:solidFill>
                <a:schemeClr val="bg1">
                  <a:lumMod val="95000"/>
                </a:schemeClr>
              </a:solidFill>
              <a:latin typeface="Comic Sans MS" panose="030F0702030302020204" pitchFamily="66" charset="0"/>
            </a:rPr>
            <a:t>3. Choose a ML model</a:t>
          </a:r>
        </a:p>
      </dgm:t>
    </dgm:pt>
    <dgm:pt modelId="{CD52243A-368A-4323-8C8F-6A5A1017859B}" cxnId="{9FD93F1D-DB15-4E90-B0F7-0E301131FD8D}" type="parTrans">
      <dgm:prSet/>
      <dgm:spPr/>
      <dgm:t>
        <a:bodyPr/>
        <a:lstStyle/>
        <a:p>
          <a:endParaRPr lang="en-IN" sz="1800">
            <a:solidFill>
              <a:schemeClr val="bg1">
                <a:lumMod val="95000"/>
              </a:schemeClr>
            </a:solidFill>
            <a:latin typeface="Comic Sans MS" panose="030F0702030302020204" pitchFamily="66" charset="0"/>
          </a:endParaRPr>
        </a:p>
      </dgm:t>
    </dgm:pt>
    <dgm:pt modelId="{AB8952E6-58E6-4B6F-80EF-ADF8BA21664F}" cxnId="{9FD93F1D-DB15-4E90-B0F7-0E301131FD8D}" type="sibTrans">
      <dgm:prSet/>
      <dgm:spPr/>
      <dgm:t>
        <a:bodyPr/>
        <a:lstStyle/>
        <a:p>
          <a:endParaRPr lang="en-IN" sz="1800">
            <a:solidFill>
              <a:schemeClr val="bg1">
                <a:lumMod val="95000"/>
              </a:schemeClr>
            </a:solidFill>
            <a:latin typeface="Comic Sans MS" panose="030F0702030302020204" pitchFamily="66" charset="0"/>
          </a:endParaRPr>
        </a:p>
      </dgm:t>
    </dgm:pt>
    <dgm:pt modelId="{B1BF127C-10A3-4EDA-89AE-D12835F97EB6}">
      <dgm:prSet phldrT="[Text]" custT="1"/>
      <dgm:spPr/>
      <dgm:t>
        <a:bodyPr/>
        <a:lstStyle/>
        <a:p>
          <a:r>
            <a:rPr lang="en-IN" sz="1800" dirty="0">
              <a:solidFill>
                <a:schemeClr val="bg1">
                  <a:lumMod val="95000"/>
                </a:schemeClr>
              </a:solidFill>
              <a:latin typeface="Comic Sans MS" panose="030F0702030302020204" pitchFamily="66" charset="0"/>
            </a:rPr>
            <a:t>4. Train the model</a:t>
          </a:r>
        </a:p>
      </dgm:t>
    </dgm:pt>
    <dgm:pt modelId="{10E09D85-8559-4ED1-A48C-F99D7DEB22DB}" cxnId="{2EF40D69-D0D2-45DE-9EED-F54FC6AC4041}" type="parTrans">
      <dgm:prSet/>
      <dgm:spPr/>
      <dgm:t>
        <a:bodyPr/>
        <a:lstStyle/>
        <a:p>
          <a:endParaRPr lang="en-IN" sz="1800">
            <a:solidFill>
              <a:schemeClr val="bg1">
                <a:lumMod val="95000"/>
              </a:schemeClr>
            </a:solidFill>
            <a:latin typeface="Comic Sans MS" panose="030F0702030302020204" pitchFamily="66" charset="0"/>
          </a:endParaRPr>
        </a:p>
      </dgm:t>
    </dgm:pt>
    <dgm:pt modelId="{3286FC3A-D62F-4580-A866-5E4BEC6F2AE9}" cxnId="{2EF40D69-D0D2-45DE-9EED-F54FC6AC4041}" type="sibTrans">
      <dgm:prSet/>
      <dgm:spPr/>
      <dgm:t>
        <a:bodyPr/>
        <a:lstStyle/>
        <a:p>
          <a:endParaRPr lang="en-IN" sz="1800">
            <a:solidFill>
              <a:schemeClr val="bg1">
                <a:lumMod val="95000"/>
              </a:schemeClr>
            </a:solidFill>
            <a:latin typeface="Comic Sans MS" panose="030F0702030302020204" pitchFamily="66" charset="0"/>
          </a:endParaRPr>
        </a:p>
      </dgm:t>
    </dgm:pt>
    <dgm:pt modelId="{09895830-E3D1-4A5A-998C-A32B240A8FD3}">
      <dgm:prSet phldrT="[Text]" custT="1"/>
      <dgm:spPr/>
      <dgm:t>
        <a:bodyPr/>
        <a:lstStyle/>
        <a:p>
          <a:r>
            <a:rPr lang="en-IN" sz="1800" dirty="0">
              <a:solidFill>
                <a:schemeClr val="bg1">
                  <a:lumMod val="95000"/>
                </a:schemeClr>
              </a:solidFill>
              <a:latin typeface="Comic Sans MS" panose="030F0702030302020204" pitchFamily="66" charset="0"/>
            </a:rPr>
            <a:t>5. Evaluate the model</a:t>
          </a:r>
        </a:p>
      </dgm:t>
    </dgm:pt>
    <dgm:pt modelId="{6DA4D97E-F0ED-463D-9583-E35763D8E8E7}" cxnId="{373A8503-A6A7-4B21-A417-49DFBC433D02}" type="parTrans">
      <dgm:prSet/>
      <dgm:spPr/>
      <dgm:t>
        <a:bodyPr/>
        <a:lstStyle/>
        <a:p>
          <a:endParaRPr lang="en-IN" sz="1800">
            <a:solidFill>
              <a:schemeClr val="bg1">
                <a:lumMod val="95000"/>
              </a:schemeClr>
            </a:solidFill>
            <a:latin typeface="Comic Sans MS" panose="030F0702030302020204" pitchFamily="66" charset="0"/>
          </a:endParaRPr>
        </a:p>
      </dgm:t>
    </dgm:pt>
    <dgm:pt modelId="{4FFF9456-BDDD-46F2-9852-4AAFC6A9D46D}" cxnId="{373A8503-A6A7-4B21-A417-49DFBC433D02}" type="sibTrans">
      <dgm:prSet/>
      <dgm:spPr/>
      <dgm:t>
        <a:bodyPr/>
        <a:lstStyle/>
        <a:p>
          <a:endParaRPr lang="en-IN" sz="1800">
            <a:solidFill>
              <a:schemeClr val="bg1">
                <a:lumMod val="95000"/>
              </a:schemeClr>
            </a:solidFill>
            <a:latin typeface="Comic Sans MS" panose="030F0702030302020204" pitchFamily="66" charset="0"/>
          </a:endParaRPr>
        </a:p>
      </dgm:t>
    </dgm:pt>
    <dgm:pt modelId="{607403DB-CEC3-4DDC-A2F4-AB438043B4C1}">
      <dgm:prSet phldrT="[Text]" custT="1"/>
      <dgm:spPr/>
      <dgm:t>
        <a:bodyPr/>
        <a:lstStyle/>
        <a:p>
          <a:r>
            <a:rPr lang="en-IN" sz="1800" dirty="0">
              <a:solidFill>
                <a:schemeClr val="bg1">
                  <a:lumMod val="95000"/>
                </a:schemeClr>
              </a:solidFill>
              <a:latin typeface="Comic Sans MS" panose="030F0702030302020204" pitchFamily="66" charset="0"/>
            </a:rPr>
            <a:t>7. Make predictions</a:t>
          </a:r>
        </a:p>
      </dgm:t>
    </dgm:pt>
    <dgm:pt modelId="{B1B284A9-268D-4DD1-A8B7-92FB3797524D}" cxnId="{A04B9E17-1760-4DF5-8629-1804196585FC}" type="parTrans">
      <dgm:prSet/>
      <dgm:spPr/>
      <dgm:t>
        <a:bodyPr/>
        <a:lstStyle/>
        <a:p>
          <a:endParaRPr lang="en-IN" sz="1800">
            <a:solidFill>
              <a:schemeClr val="bg1">
                <a:lumMod val="95000"/>
              </a:schemeClr>
            </a:solidFill>
            <a:latin typeface="Comic Sans MS" panose="030F0702030302020204" pitchFamily="66" charset="0"/>
          </a:endParaRPr>
        </a:p>
      </dgm:t>
    </dgm:pt>
    <dgm:pt modelId="{8CD4BEC8-F7B0-43EA-82D1-7A0C5D4F820E}" cxnId="{A04B9E17-1760-4DF5-8629-1804196585FC}" type="sibTrans">
      <dgm:prSet/>
      <dgm:spPr/>
      <dgm:t>
        <a:bodyPr/>
        <a:lstStyle/>
        <a:p>
          <a:endParaRPr lang="en-IN" sz="1800">
            <a:solidFill>
              <a:schemeClr val="bg1">
                <a:lumMod val="95000"/>
              </a:schemeClr>
            </a:solidFill>
            <a:latin typeface="Comic Sans MS" panose="030F0702030302020204" pitchFamily="66" charset="0"/>
          </a:endParaRPr>
        </a:p>
      </dgm:t>
    </dgm:pt>
    <dgm:pt modelId="{4A1D99B0-E14F-4528-A637-018775E1AA8E}">
      <dgm:prSet phldrT="[Text]" custT="1"/>
      <dgm:spPr/>
      <dgm:t>
        <a:bodyPr/>
        <a:lstStyle/>
        <a:p>
          <a:r>
            <a:rPr lang="en-IN" sz="1800" dirty="0">
              <a:solidFill>
                <a:schemeClr val="bg1">
                  <a:lumMod val="95000"/>
                </a:schemeClr>
              </a:solidFill>
              <a:latin typeface="Comic Sans MS" panose="030F0702030302020204" pitchFamily="66" charset="0"/>
            </a:rPr>
            <a:t>6. Parameter tuning</a:t>
          </a:r>
        </a:p>
      </dgm:t>
    </dgm:pt>
    <dgm:pt modelId="{732932B5-F56E-495F-BE9A-C87B30DA6E05}" cxnId="{C0783759-32EA-4E53-8F72-F5E35B94BB5C}" type="parTrans">
      <dgm:prSet/>
      <dgm:spPr/>
      <dgm:t>
        <a:bodyPr/>
        <a:lstStyle/>
        <a:p>
          <a:endParaRPr lang="en-IN" sz="1800">
            <a:solidFill>
              <a:schemeClr val="bg1">
                <a:lumMod val="95000"/>
              </a:schemeClr>
            </a:solidFill>
            <a:latin typeface="Comic Sans MS" panose="030F0702030302020204" pitchFamily="66" charset="0"/>
          </a:endParaRPr>
        </a:p>
      </dgm:t>
    </dgm:pt>
    <dgm:pt modelId="{01F647A3-B37C-4279-ACD7-E798A8E478D3}" cxnId="{C0783759-32EA-4E53-8F72-F5E35B94BB5C}" type="sibTrans">
      <dgm:prSet/>
      <dgm:spPr/>
      <dgm:t>
        <a:bodyPr/>
        <a:lstStyle/>
        <a:p>
          <a:endParaRPr lang="en-IN" sz="1800">
            <a:solidFill>
              <a:schemeClr val="bg1">
                <a:lumMod val="95000"/>
              </a:schemeClr>
            </a:solidFill>
            <a:latin typeface="Comic Sans MS" panose="030F0702030302020204" pitchFamily="66" charset="0"/>
          </a:endParaRPr>
        </a:p>
      </dgm:t>
    </dgm:pt>
    <dgm:pt modelId="{FC8C1081-28F8-4D6D-90ED-AD6FE4E9F51F}" type="pres">
      <dgm:prSet presAssocID="{154589C4-8465-4BE8-9994-2345AF7A3C4E}" presName="rootnode" presStyleCnt="0">
        <dgm:presLayoutVars>
          <dgm:chMax/>
          <dgm:chPref/>
          <dgm:dir/>
          <dgm:animLvl val="lvl"/>
        </dgm:presLayoutVars>
      </dgm:prSet>
      <dgm:spPr/>
    </dgm:pt>
    <dgm:pt modelId="{949D874E-9AB0-4CF7-8A6C-FAD6D624B9B0}" type="pres">
      <dgm:prSet presAssocID="{73989BC7-E730-4C6F-B814-82EE6BF34A96}" presName="composite" presStyleCnt="0"/>
      <dgm:spPr/>
    </dgm:pt>
    <dgm:pt modelId="{8D37F63A-B17B-4F8D-A5D9-FCCE12EE492C}" type="pres">
      <dgm:prSet presAssocID="{73989BC7-E730-4C6F-B814-82EE6BF34A96}" presName="LShape" presStyleLbl="alignNode1" presStyleIdx="0" presStyleCnt="13"/>
      <dgm:spPr/>
    </dgm:pt>
    <dgm:pt modelId="{7907DE3C-8D09-497B-9B0A-FF8CB0AF7D0E}" type="pres">
      <dgm:prSet presAssocID="{73989BC7-E730-4C6F-B814-82EE6BF34A96}" presName="ParentText" presStyleLbl="revTx" presStyleIdx="0" presStyleCnt="7">
        <dgm:presLayoutVars>
          <dgm:chMax val="0"/>
          <dgm:chPref val="0"/>
          <dgm:bulletEnabled val="1"/>
        </dgm:presLayoutVars>
      </dgm:prSet>
      <dgm:spPr/>
    </dgm:pt>
    <dgm:pt modelId="{F15B5D98-4222-4531-B939-D54864A66513}" type="pres">
      <dgm:prSet presAssocID="{73989BC7-E730-4C6F-B814-82EE6BF34A96}" presName="Triangle" presStyleLbl="alignNode1" presStyleIdx="1" presStyleCnt="13"/>
      <dgm:spPr/>
    </dgm:pt>
    <dgm:pt modelId="{33B22793-80B6-4437-B10C-EB2ED4053AA3}" type="pres">
      <dgm:prSet presAssocID="{A54F7ACF-1DC5-4661-9E71-7C27D78740E5}" presName="sibTrans" presStyleCnt="0"/>
      <dgm:spPr/>
    </dgm:pt>
    <dgm:pt modelId="{9374E0E5-1C31-4C48-8EE9-56961CC81C06}" type="pres">
      <dgm:prSet presAssocID="{A54F7ACF-1DC5-4661-9E71-7C27D78740E5}" presName="space" presStyleCnt="0"/>
      <dgm:spPr/>
    </dgm:pt>
    <dgm:pt modelId="{74551F5A-6CE9-43BD-BCD2-46FE878C6DB9}" type="pres">
      <dgm:prSet presAssocID="{D2E82289-B61B-4929-9069-14C3E64E7328}" presName="composite" presStyleCnt="0"/>
      <dgm:spPr/>
    </dgm:pt>
    <dgm:pt modelId="{186242D4-92C2-446C-930A-D5135B86F2A9}" type="pres">
      <dgm:prSet presAssocID="{D2E82289-B61B-4929-9069-14C3E64E7328}" presName="LShape" presStyleLbl="alignNode1" presStyleIdx="2" presStyleCnt="13"/>
      <dgm:spPr/>
    </dgm:pt>
    <dgm:pt modelId="{B46C84B0-B83D-4677-BEA9-8DD2B3EADAD0}" type="pres">
      <dgm:prSet presAssocID="{D2E82289-B61B-4929-9069-14C3E64E7328}" presName="ParentText" presStyleLbl="revTx" presStyleIdx="1" presStyleCnt="7" custScaleX="111003" custLinFactNeighborX="3014" custLinFactNeighborY="1719">
        <dgm:presLayoutVars>
          <dgm:chMax val="0"/>
          <dgm:chPref val="0"/>
          <dgm:bulletEnabled val="1"/>
        </dgm:presLayoutVars>
      </dgm:prSet>
      <dgm:spPr/>
    </dgm:pt>
    <dgm:pt modelId="{BB2A9629-BD1A-409E-8251-A9B8DA5314E1}" type="pres">
      <dgm:prSet presAssocID="{D2E82289-B61B-4929-9069-14C3E64E7328}" presName="Triangle" presStyleLbl="alignNode1" presStyleIdx="3" presStyleCnt="13"/>
      <dgm:spPr/>
    </dgm:pt>
    <dgm:pt modelId="{1E0A810D-BC34-4BED-B199-8AA752DCCE28}" type="pres">
      <dgm:prSet presAssocID="{F7A32F3A-3C8A-485D-AA88-862B96A85F1B}" presName="sibTrans" presStyleCnt="0"/>
      <dgm:spPr/>
    </dgm:pt>
    <dgm:pt modelId="{E2F6776B-C1E9-413C-B342-45EDD35AB6AB}" type="pres">
      <dgm:prSet presAssocID="{F7A32F3A-3C8A-485D-AA88-862B96A85F1B}" presName="space" presStyleCnt="0"/>
      <dgm:spPr/>
    </dgm:pt>
    <dgm:pt modelId="{F66A1BC5-0EE3-476F-8FD7-E5407850E1E4}" type="pres">
      <dgm:prSet presAssocID="{BDD0BDF9-CA23-4937-8D47-A1C28A540FDA}" presName="composite" presStyleCnt="0"/>
      <dgm:spPr/>
    </dgm:pt>
    <dgm:pt modelId="{7ADC3927-3E0C-44DC-8E21-C190FBC67718}" type="pres">
      <dgm:prSet presAssocID="{BDD0BDF9-CA23-4937-8D47-A1C28A540FDA}" presName="LShape" presStyleLbl="alignNode1" presStyleIdx="4" presStyleCnt="13"/>
      <dgm:spPr>
        <a:solidFill>
          <a:srgbClr val="AC770D"/>
        </a:solidFill>
      </dgm:spPr>
    </dgm:pt>
    <dgm:pt modelId="{1E10BA9A-DEA4-4075-9A03-B4C7CA82D359}" type="pres">
      <dgm:prSet presAssocID="{BDD0BDF9-CA23-4937-8D47-A1C28A540FDA}" presName="ParentText" presStyleLbl="revTx" presStyleIdx="2" presStyleCnt="7">
        <dgm:presLayoutVars>
          <dgm:chMax val="0"/>
          <dgm:chPref val="0"/>
          <dgm:bulletEnabled val="1"/>
        </dgm:presLayoutVars>
      </dgm:prSet>
      <dgm:spPr/>
    </dgm:pt>
    <dgm:pt modelId="{9FDD1F3A-4B31-4BEF-BF85-D18724D72895}" type="pres">
      <dgm:prSet presAssocID="{BDD0BDF9-CA23-4937-8D47-A1C28A540FDA}" presName="Triangle" presStyleLbl="alignNode1" presStyleIdx="5" presStyleCnt="13"/>
      <dgm:spPr/>
    </dgm:pt>
    <dgm:pt modelId="{578FC6E0-F604-45A0-84AA-59B443429292}" type="pres">
      <dgm:prSet presAssocID="{AB8952E6-58E6-4B6F-80EF-ADF8BA21664F}" presName="sibTrans" presStyleCnt="0"/>
      <dgm:spPr/>
    </dgm:pt>
    <dgm:pt modelId="{A175D646-1BF8-49D5-9E32-A829814B35F2}" type="pres">
      <dgm:prSet presAssocID="{AB8952E6-58E6-4B6F-80EF-ADF8BA21664F}" presName="space" presStyleCnt="0"/>
      <dgm:spPr/>
    </dgm:pt>
    <dgm:pt modelId="{C5E74E59-15B2-4226-A980-7CFAD5281102}" type="pres">
      <dgm:prSet presAssocID="{B1BF127C-10A3-4EDA-89AE-D12835F97EB6}" presName="composite" presStyleCnt="0"/>
      <dgm:spPr/>
    </dgm:pt>
    <dgm:pt modelId="{A93AF2DF-A2B6-4C93-B5B5-E25BD1979074}" type="pres">
      <dgm:prSet presAssocID="{B1BF127C-10A3-4EDA-89AE-D12835F97EB6}" presName="LShape" presStyleLbl="alignNode1" presStyleIdx="6" presStyleCnt="13"/>
      <dgm:spPr/>
    </dgm:pt>
    <dgm:pt modelId="{BF6E417D-E404-41E0-B6B9-4676170C39B7}" type="pres">
      <dgm:prSet presAssocID="{B1BF127C-10A3-4EDA-89AE-D12835F97EB6}" presName="ParentText" presStyleLbl="revTx" presStyleIdx="3" presStyleCnt="7">
        <dgm:presLayoutVars>
          <dgm:chMax val="0"/>
          <dgm:chPref val="0"/>
          <dgm:bulletEnabled val="1"/>
        </dgm:presLayoutVars>
      </dgm:prSet>
      <dgm:spPr/>
    </dgm:pt>
    <dgm:pt modelId="{45CC6E95-BC83-44AE-9768-04350C55EE16}" type="pres">
      <dgm:prSet presAssocID="{B1BF127C-10A3-4EDA-89AE-D12835F97EB6}" presName="Triangle" presStyleLbl="alignNode1" presStyleIdx="7" presStyleCnt="13"/>
      <dgm:spPr/>
    </dgm:pt>
    <dgm:pt modelId="{1D2F3FD1-499C-435B-99FA-9332D54B68F7}" type="pres">
      <dgm:prSet presAssocID="{3286FC3A-D62F-4580-A866-5E4BEC6F2AE9}" presName="sibTrans" presStyleCnt="0"/>
      <dgm:spPr/>
    </dgm:pt>
    <dgm:pt modelId="{4777D5FE-5A83-4F90-AA1C-329D4B29F37A}" type="pres">
      <dgm:prSet presAssocID="{3286FC3A-D62F-4580-A866-5E4BEC6F2AE9}" presName="space" presStyleCnt="0"/>
      <dgm:spPr/>
    </dgm:pt>
    <dgm:pt modelId="{CCD829C9-A630-44A7-AC52-D6F3F38C61BD}" type="pres">
      <dgm:prSet presAssocID="{09895830-E3D1-4A5A-998C-A32B240A8FD3}" presName="composite" presStyleCnt="0"/>
      <dgm:spPr/>
    </dgm:pt>
    <dgm:pt modelId="{5FBCA329-7F76-43E7-956E-21E151A4451A}" type="pres">
      <dgm:prSet presAssocID="{09895830-E3D1-4A5A-998C-A32B240A8FD3}" presName="LShape" presStyleLbl="alignNode1" presStyleIdx="8" presStyleCnt="13"/>
      <dgm:spPr/>
    </dgm:pt>
    <dgm:pt modelId="{DB747E33-537E-454F-8C2F-F67E1FA7924D}" type="pres">
      <dgm:prSet presAssocID="{09895830-E3D1-4A5A-998C-A32B240A8FD3}" presName="ParentText" presStyleLbl="revTx" presStyleIdx="4" presStyleCnt="7">
        <dgm:presLayoutVars>
          <dgm:chMax val="0"/>
          <dgm:chPref val="0"/>
          <dgm:bulletEnabled val="1"/>
        </dgm:presLayoutVars>
      </dgm:prSet>
      <dgm:spPr/>
    </dgm:pt>
    <dgm:pt modelId="{92BDEB0D-B153-4DB4-B8B3-FC7D0362999A}" type="pres">
      <dgm:prSet presAssocID="{09895830-E3D1-4A5A-998C-A32B240A8FD3}" presName="Triangle" presStyleLbl="alignNode1" presStyleIdx="9" presStyleCnt="13"/>
      <dgm:spPr/>
    </dgm:pt>
    <dgm:pt modelId="{6CE23883-2E19-46D3-96CB-3714C0E91F47}" type="pres">
      <dgm:prSet presAssocID="{4FFF9456-BDDD-46F2-9852-4AAFC6A9D46D}" presName="sibTrans" presStyleCnt="0"/>
      <dgm:spPr/>
    </dgm:pt>
    <dgm:pt modelId="{6CF6BC80-EA22-4438-ADAF-131DEE234D6A}" type="pres">
      <dgm:prSet presAssocID="{4FFF9456-BDDD-46F2-9852-4AAFC6A9D46D}" presName="space" presStyleCnt="0"/>
      <dgm:spPr/>
    </dgm:pt>
    <dgm:pt modelId="{29614CB4-133E-4BF2-8A12-E322F45D7255}" type="pres">
      <dgm:prSet presAssocID="{4A1D99B0-E14F-4528-A637-018775E1AA8E}" presName="composite" presStyleCnt="0"/>
      <dgm:spPr/>
    </dgm:pt>
    <dgm:pt modelId="{77A6F671-42FA-4C37-9B11-2838569C8F11}" type="pres">
      <dgm:prSet presAssocID="{4A1D99B0-E14F-4528-A637-018775E1AA8E}" presName="LShape" presStyleLbl="alignNode1" presStyleIdx="10" presStyleCnt="13"/>
      <dgm:spPr/>
    </dgm:pt>
    <dgm:pt modelId="{E7836ADD-9EA4-4DF3-8502-89D894B85155}" type="pres">
      <dgm:prSet presAssocID="{4A1D99B0-E14F-4528-A637-018775E1AA8E}" presName="ParentText" presStyleLbl="revTx" presStyleIdx="5" presStyleCnt="7" custScaleX="127718" custLinFactNeighborX="11302" custLinFactNeighborY="7688">
        <dgm:presLayoutVars>
          <dgm:chMax val="0"/>
          <dgm:chPref val="0"/>
          <dgm:bulletEnabled val="1"/>
        </dgm:presLayoutVars>
      </dgm:prSet>
      <dgm:spPr/>
    </dgm:pt>
    <dgm:pt modelId="{C0A77F95-5DE9-4C11-B456-845126EAD00E}" type="pres">
      <dgm:prSet presAssocID="{4A1D99B0-E14F-4528-A637-018775E1AA8E}" presName="Triangle" presStyleLbl="alignNode1" presStyleIdx="11" presStyleCnt="13"/>
      <dgm:spPr/>
    </dgm:pt>
    <dgm:pt modelId="{3BF472EE-1D72-4D2D-82F4-86C4DE50B319}" type="pres">
      <dgm:prSet presAssocID="{01F647A3-B37C-4279-ACD7-E798A8E478D3}" presName="sibTrans" presStyleCnt="0"/>
      <dgm:spPr/>
    </dgm:pt>
    <dgm:pt modelId="{DE9E201B-FBD6-4E7A-8F3F-872324B7509B}" type="pres">
      <dgm:prSet presAssocID="{01F647A3-B37C-4279-ACD7-E798A8E478D3}" presName="space" presStyleCnt="0"/>
      <dgm:spPr/>
    </dgm:pt>
    <dgm:pt modelId="{52F34C8D-8F4D-4586-AE73-C84424CF76C9}" type="pres">
      <dgm:prSet presAssocID="{607403DB-CEC3-4DDC-A2F4-AB438043B4C1}" presName="composite" presStyleCnt="0"/>
      <dgm:spPr/>
    </dgm:pt>
    <dgm:pt modelId="{550932F6-0DC2-4311-9F7D-BEBE91AD96BC}" type="pres">
      <dgm:prSet presAssocID="{607403DB-CEC3-4DDC-A2F4-AB438043B4C1}" presName="LShape" presStyleLbl="alignNode1" presStyleIdx="12" presStyleCnt="13"/>
      <dgm:spPr/>
    </dgm:pt>
    <dgm:pt modelId="{FA604DC8-01F6-4A09-8F04-1F6B7FD34130}" type="pres">
      <dgm:prSet presAssocID="{607403DB-CEC3-4DDC-A2F4-AB438043B4C1}" presName="ParentText" presStyleLbl="revTx" presStyleIdx="6" presStyleCnt="7">
        <dgm:presLayoutVars>
          <dgm:chMax val="0"/>
          <dgm:chPref val="0"/>
          <dgm:bulletEnabled val="1"/>
        </dgm:presLayoutVars>
      </dgm:prSet>
      <dgm:spPr/>
    </dgm:pt>
  </dgm:ptLst>
  <dgm:cxnLst>
    <dgm:cxn modelId="{373A8503-A6A7-4B21-A417-49DFBC433D02}" srcId="{154589C4-8465-4BE8-9994-2345AF7A3C4E}" destId="{09895830-E3D1-4A5A-998C-A32B240A8FD3}" srcOrd="4" destOrd="0" parTransId="{6DA4D97E-F0ED-463D-9583-E35763D8E8E7}" sibTransId="{4FFF9456-BDDD-46F2-9852-4AAFC6A9D46D}"/>
    <dgm:cxn modelId="{A04B9E17-1760-4DF5-8629-1804196585FC}" srcId="{154589C4-8465-4BE8-9994-2345AF7A3C4E}" destId="{607403DB-CEC3-4DDC-A2F4-AB438043B4C1}" srcOrd="6" destOrd="0" parTransId="{B1B284A9-268D-4DD1-A8B7-92FB3797524D}" sibTransId="{8CD4BEC8-F7B0-43EA-82D1-7A0C5D4F820E}"/>
    <dgm:cxn modelId="{9FD93F1D-DB15-4E90-B0F7-0E301131FD8D}" srcId="{154589C4-8465-4BE8-9994-2345AF7A3C4E}" destId="{BDD0BDF9-CA23-4937-8D47-A1C28A540FDA}" srcOrd="2" destOrd="0" parTransId="{CD52243A-368A-4323-8C8F-6A5A1017859B}" sibTransId="{AB8952E6-58E6-4B6F-80EF-ADF8BA21664F}"/>
    <dgm:cxn modelId="{E1AC9A29-2D4E-4EB0-8F31-274F57892F3C}" type="presOf" srcId="{4A1D99B0-E14F-4528-A637-018775E1AA8E}" destId="{E7836ADD-9EA4-4DF3-8502-89D894B85155}" srcOrd="0" destOrd="0" presId="urn:microsoft.com/office/officeart/2009/3/layout/StepUpProcess#1"/>
    <dgm:cxn modelId="{3B758030-625E-4297-97B6-444D9A800FFC}" type="presOf" srcId="{154589C4-8465-4BE8-9994-2345AF7A3C4E}" destId="{FC8C1081-28F8-4D6D-90ED-AD6FE4E9F51F}" srcOrd="0" destOrd="0" presId="urn:microsoft.com/office/officeart/2009/3/layout/StepUpProcess#1"/>
    <dgm:cxn modelId="{84E2A547-9640-426E-8BC6-41F1222A33E1}" type="presOf" srcId="{BDD0BDF9-CA23-4937-8D47-A1C28A540FDA}" destId="{1E10BA9A-DEA4-4075-9A03-B4C7CA82D359}" srcOrd="0" destOrd="0" presId="urn:microsoft.com/office/officeart/2009/3/layout/StepUpProcess#1"/>
    <dgm:cxn modelId="{2EF40D69-D0D2-45DE-9EED-F54FC6AC4041}" srcId="{154589C4-8465-4BE8-9994-2345AF7A3C4E}" destId="{B1BF127C-10A3-4EDA-89AE-D12835F97EB6}" srcOrd="3" destOrd="0" parTransId="{10E09D85-8559-4ED1-A48C-F99D7DEB22DB}" sibTransId="{3286FC3A-D62F-4580-A866-5E4BEC6F2AE9}"/>
    <dgm:cxn modelId="{6BFAAC54-2E83-490D-87B4-816D954BA729}" type="presOf" srcId="{B1BF127C-10A3-4EDA-89AE-D12835F97EB6}" destId="{BF6E417D-E404-41E0-B6B9-4676170C39B7}" srcOrd="0" destOrd="0" presId="urn:microsoft.com/office/officeart/2009/3/layout/StepUpProcess#1"/>
    <dgm:cxn modelId="{7D5E7C77-7CD3-418C-B3E1-84F262251FBC}" type="presOf" srcId="{73989BC7-E730-4C6F-B814-82EE6BF34A96}" destId="{7907DE3C-8D09-497B-9B0A-FF8CB0AF7D0E}" srcOrd="0" destOrd="0" presId="urn:microsoft.com/office/officeart/2009/3/layout/StepUpProcess#1"/>
    <dgm:cxn modelId="{C0783759-32EA-4E53-8F72-F5E35B94BB5C}" srcId="{154589C4-8465-4BE8-9994-2345AF7A3C4E}" destId="{4A1D99B0-E14F-4528-A637-018775E1AA8E}" srcOrd="5" destOrd="0" parTransId="{732932B5-F56E-495F-BE9A-C87B30DA6E05}" sibTransId="{01F647A3-B37C-4279-ACD7-E798A8E478D3}"/>
    <dgm:cxn modelId="{83CB5079-20E0-4E89-9B38-D8416A715EF9}" srcId="{154589C4-8465-4BE8-9994-2345AF7A3C4E}" destId="{73989BC7-E730-4C6F-B814-82EE6BF34A96}" srcOrd="0" destOrd="0" parTransId="{66369679-B799-4757-855E-291A0AC42E5A}" sibTransId="{A54F7ACF-1DC5-4661-9E71-7C27D78740E5}"/>
    <dgm:cxn modelId="{F471E07A-7031-47B4-8470-3B9D8BE676BA}" type="presOf" srcId="{09895830-E3D1-4A5A-998C-A32B240A8FD3}" destId="{DB747E33-537E-454F-8C2F-F67E1FA7924D}" srcOrd="0" destOrd="0" presId="urn:microsoft.com/office/officeart/2009/3/layout/StepUpProcess#1"/>
    <dgm:cxn modelId="{291AA997-F91C-46C8-8DDA-298E0EF54BE5}" type="presOf" srcId="{607403DB-CEC3-4DDC-A2F4-AB438043B4C1}" destId="{FA604DC8-01F6-4A09-8F04-1F6B7FD34130}" srcOrd="0" destOrd="0" presId="urn:microsoft.com/office/officeart/2009/3/layout/StepUpProcess#1"/>
    <dgm:cxn modelId="{7824A5D7-196F-4D34-9D24-211156FF2141}" type="presOf" srcId="{D2E82289-B61B-4929-9069-14C3E64E7328}" destId="{B46C84B0-B83D-4677-BEA9-8DD2B3EADAD0}" srcOrd="0" destOrd="0" presId="urn:microsoft.com/office/officeart/2009/3/layout/StepUpProcess#1"/>
    <dgm:cxn modelId="{D3E8D4E2-CC44-4471-93E8-616A265B35E5}" srcId="{154589C4-8465-4BE8-9994-2345AF7A3C4E}" destId="{D2E82289-B61B-4929-9069-14C3E64E7328}" srcOrd="1" destOrd="0" parTransId="{06431514-F268-4412-996D-4836B5A68D90}" sibTransId="{F7A32F3A-3C8A-485D-AA88-862B96A85F1B}"/>
    <dgm:cxn modelId="{2E238168-671B-460C-B626-FA7E2EC4F056}" type="presParOf" srcId="{FC8C1081-28F8-4D6D-90ED-AD6FE4E9F51F}" destId="{949D874E-9AB0-4CF7-8A6C-FAD6D624B9B0}" srcOrd="0" destOrd="0" presId="urn:microsoft.com/office/officeart/2009/3/layout/StepUpProcess#1"/>
    <dgm:cxn modelId="{200ADA98-8D16-4379-9654-2DC143AA9D72}" type="presParOf" srcId="{949D874E-9AB0-4CF7-8A6C-FAD6D624B9B0}" destId="{8D37F63A-B17B-4F8D-A5D9-FCCE12EE492C}" srcOrd="0" destOrd="0" presId="urn:microsoft.com/office/officeart/2009/3/layout/StepUpProcess#1"/>
    <dgm:cxn modelId="{7B15194A-BD7C-4C26-B5AA-2B867FE6E546}" type="presParOf" srcId="{949D874E-9AB0-4CF7-8A6C-FAD6D624B9B0}" destId="{7907DE3C-8D09-497B-9B0A-FF8CB0AF7D0E}" srcOrd="1" destOrd="0" presId="urn:microsoft.com/office/officeart/2009/3/layout/StepUpProcess#1"/>
    <dgm:cxn modelId="{79C4A187-2F74-4626-877E-BF8682067071}" type="presParOf" srcId="{949D874E-9AB0-4CF7-8A6C-FAD6D624B9B0}" destId="{F15B5D98-4222-4531-B939-D54864A66513}" srcOrd="2" destOrd="0" presId="urn:microsoft.com/office/officeart/2009/3/layout/StepUpProcess#1"/>
    <dgm:cxn modelId="{82BE85BC-5698-4390-90C2-90E6B24CE24E}" type="presParOf" srcId="{FC8C1081-28F8-4D6D-90ED-AD6FE4E9F51F}" destId="{33B22793-80B6-4437-B10C-EB2ED4053AA3}" srcOrd="1" destOrd="0" presId="urn:microsoft.com/office/officeart/2009/3/layout/StepUpProcess#1"/>
    <dgm:cxn modelId="{618331F8-B6E0-422B-B613-422C4C66516F}" type="presParOf" srcId="{33B22793-80B6-4437-B10C-EB2ED4053AA3}" destId="{9374E0E5-1C31-4C48-8EE9-56961CC81C06}" srcOrd="0" destOrd="0" presId="urn:microsoft.com/office/officeart/2009/3/layout/StepUpProcess#1"/>
    <dgm:cxn modelId="{8B01836C-1B1A-4B9E-A553-60804481CA94}" type="presParOf" srcId="{FC8C1081-28F8-4D6D-90ED-AD6FE4E9F51F}" destId="{74551F5A-6CE9-43BD-BCD2-46FE878C6DB9}" srcOrd="2" destOrd="0" presId="urn:microsoft.com/office/officeart/2009/3/layout/StepUpProcess#1"/>
    <dgm:cxn modelId="{C2537C28-723F-4FC1-A2B7-E137F034B56E}" type="presParOf" srcId="{74551F5A-6CE9-43BD-BCD2-46FE878C6DB9}" destId="{186242D4-92C2-446C-930A-D5135B86F2A9}" srcOrd="0" destOrd="0" presId="urn:microsoft.com/office/officeart/2009/3/layout/StepUpProcess#1"/>
    <dgm:cxn modelId="{F1313E7A-1302-4133-8F94-25167BCACADB}" type="presParOf" srcId="{74551F5A-6CE9-43BD-BCD2-46FE878C6DB9}" destId="{B46C84B0-B83D-4677-BEA9-8DD2B3EADAD0}" srcOrd="1" destOrd="0" presId="urn:microsoft.com/office/officeart/2009/3/layout/StepUpProcess#1"/>
    <dgm:cxn modelId="{8D2F1427-27A4-424B-B836-D86ECA10B73C}" type="presParOf" srcId="{74551F5A-6CE9-43BD-BCD2-46FE878C6DB9}" destId="{BB2A9629-BD1A-409E-8251-A9B8DA5314E1}" srcOrd="2" destOrd="0" presId="urn:microsoft.com/office/officeart/2009/3/layout/StepUpProcess#1"/>
    <dgm:cxn modelId="{7041E243-CD1A-4631-8A0C-CE424036A6FA}" type="presParOf" srcId="{FC8C1081-28F8-4D6D-90ED-AD6FE4E9F51F}" destId="{1E0A810D-BC34-4BED-B199-8AA752DCCE28}" srcOrd="3" destOrd="0" presId="urn:microsoft.com/office/officeart/2009/3/layout/StepUpProcess#1"/>
    <dgm:cxn modelId="{FBA375D4-5411-485A-A38A-4F456617BB08}" type="presParOf" srcId="{1E0A810D-BC34-4BED-B199-8AA752DCCE28}" destId="{E2F6776B-C1E9-413C-B342-45EDD35AB6AB}" srcOrd="0" destOrd="0" presId="urn:microsoft.com/office/officeart/2009/3/layout/StepUpProcess#1"/>
    <dgm:cxn modelId="{8B66E110-F8F7-473F-8F79-C0EE8E320169}" type="presParOf" srcId="{FC8C1081-28F8-4D6D-90ED-AD6FE4E9F51F}" destId="{F66A1BC5-0EE3-476F-8FD7-E5407850E1E4}" srcOrd="4" destOrd="0" presId="urn:microsoft.com/office/officeart/2009/3/layout/StepUpProcess#1"/>
    <dgm:cxn modelId="{93C19AF5-8BCA-4024-B5C4-FF73AC165836}" type="presParOf" srcId="{F66A1BC5-0EE3-476F-8FD7-E5407850E1E4}" destId="{7ADC3927-3E0C-44DC-8E21-C190FBC67718}" srcOrd="0" destOrd="0" presId="urn:microsoft.com/office/officeart/2009/3/layout/StepUpProcess#1"/>
    <dgm:cxn modelId="{398F0110-0FB5-4EFA-810A-2CD4649202A7}" type="presParOf" srcId="{F66A1BC5-0EE3-476F-8FD7-E5407850E1E4}" destId="{1E10BA9A-DEA4-4075-9A03-B4C7CA82D359}" srcOrd="1" destOrd="0" presId="urn:microsoft.com/office/officeart/2009/3/layout/StepUpProcess#1"/>
    <dgm:cxn modelId="{A64BBD65-1978-470A-98CF-EC52AC39BC94}" type="presParOf" srcId="{F66A1BC5-0EE3-476F-8FD7-E5407850E1E4}" destId="{9FDD1F3A-4B31-4BEF-BF85-D18724D72895}" srcOrd="2" destOrd="0" presId="urn:microsoft.com/office/officeart/2009/3/layout/StepUpProcess#1"/>
    <dgm:cxn modelId="{FABD0695-8681-433A-ADEC-5F0881B38F8E}" type="presParOf" srcId="{FC8C1081-28F8-4D6D-90ED-AD6FE4E9F51F}" destId="{578FC6E0-F604-45A0-84AA-59B443429292}" srcOrd="5" destOrd="0" presId="urn:microsoft.com/office/officeart/2009/3/layout/StepUpProcess#1"/>
    <dgm:cxn modelId="{FF1D6968-55F5-49CE-A4DF-BF1AE7571AF3}" type="presParOf" srcId="{578FC6E0-F604-45A0-84AA-59B443429292}" destId="{A175D646-1BF8-49D5-9E32-A829814B35F2}" srcOrd="0" destOrd="0" presId="urn:microsoft.com/office/officeart/2009/3/layout/StepUpProcess#1"/>
    <dgm:cxn modelId="{8F25029C-54C8-4582-8E2E-9487BCD18F62}" type="presParOf" srcId="{FC8C1081-28F8-4D6D-90ED-AD6FE4E9F51F}" destId="{C5E74E59-15B2-4226-A980-7CFAD5281102}" srcOrd="6" destOrd="0" presId="urn:microsoft.com/office/officeart/2009/3/layout/StepUpProcess#1"/>
    <dgm:cxn modelId="{A3A5BA52-0EC7-4FED-9215-C404BCA977E2}" type="presParOf" srcId="{C5E74E59-15B2-4226-A980-7CFAD5281102}" destId="{A93AF2DF-A2B6-4C93-B5B5-E25BD1979074}" srcOrd="0" destOrd="0" presId="urn:microsoft.com/office/officeart/2009/3/layout/StepUpProcess#1"/>
    <dgm:cxn modelId="{BC7E28E6-EB4B-4039-A33C-25DC6E8CD288}" type="presParOf" srcId="{C5E74E59-15B2-4226-A980-7CFAD5281102}" destId="{BF6E417D-E404-41E0-B6B9-4676170C39B7}" srcOrd="1" destOrd="0" presId="urn:microsoft.com/office/officeart/2009/3/layout/StepUpProcess#1"/>
    <dgm:cxn modelId="{DA3A345B-1389-41D9-98FF-12C430340F4E}" type="presParOf" srcId="{C5E74E59-15B2-4226-A980-7CFAD5281102}" destId="{45CC6E95-BC83-44AE-9768-04350C55EE16}" srcOrd="2" destOrd="0" presId="urn:microsoft.com/office/officeart/2009/3/layout/StepUpProcess#1"/>
    <dgm:cxn modelId="{D9AA478E-A0E4-4D2F-937D-5D6AE3701572}" type="presParOf" srcId="{FC8C1081-28F8-4D6D-90ED-AD6FE4E9F51F}" destId="{1D2F3FD1-499C-435B-99FA-9332D54B68F7}" srcOrd="7" destOrd="0" presId="urn:microsoft.com/office/officeart/2009/3/layout/StepUpProcess#1"/>
    <dgm:cxn modelId="{6ACC818C-FA80-4E15-9D7E-674180C80640}" type="presParOf" srcId="{1D2F3FD1-499C-435B-99FA-9332D54B68F7}" destId="{4777D5FE-5A83-4F90-AA1C-329D4B29F37A}" srcOrd="0" destOrd="0" presId="urn:microsoft.com/office/officeart/2009/3/layout/StepUpProcess#1"/>
    <dgm:cxn modelId="{2FA78F37-16C4-48FB-8A49-232D0D29A921}" type="presParOf" srcId="{FC8C1081-28F8-4D6D-90ED-AD6FE4E9F51F}" destId="{CCD829C9-A630-44A7-AC52-D6F3F38C61BD}" srcOrd="8" destOrd="0" presId="urn:microsoft.com/office/officeart/2009/3/layout/StepUpProcess#1"/>
    <dgm:cxn modelId="{274FBC39-A523-4529-AFEA-BF610D9673B8}" type="presParOf" srcId="{CCD829C9-A630-44A7-AC52-D6F3F38C61BD}" destId="{5FBCA329-7F76-43E7-956E-21E151A4451A}" srcOrd="0" destOrd="0" presId="urn:microsoft.com/office/officeart/2009/3/layout/StepUpProcess#1"/>
    <dgm:cxn modelId="{46C9F94C-9159-451E-BE8B-B55EFBDD3517}" type="presParOf" srcId="{CCD829C9-A630-44A7-AC52-D6F3F38C61BD}" destId="{DB747E33-537E-454F-8C2F-F67E1FA7924D}" srcOrd="1" destOrd="0" presId="urn:microsoft.com/office/officeart/2009/3/layout/StepUpProcess#1"/>
    <dgm:cxn modelId="{39843B45-01AA-4D39-B573-3A3545DEB08D}" type="presParOf" srcId="{CCD829C9-A630-44A7-AC52-D6F3F38C61BD}" destId="{92BDEB0D-B153-4DB4-B8B3-FC7D0362999A}" srcOrd="2" destOrd="0" presId="urn:microsoft.com/office/officeart/2009/3/layout/StepUpProcess#1"/>
    <dgm:cxn modelId="{CB990189-75AC-4A8D-AB3B-25D80A9BCBBC}" type="presParOf" srcId="{FC8C1081-28F8-4D6D-90ED-AD6FE4E9F51F}" destId="{6CE23883-2E19-46D3-96CB-3714C0E91F47}" srcOrd="9" destOrd="0" presId="urn:microsoft.com/office/officeart/2009/3/layout/StepUpProcess#1"/>
    <dgm:cxn modelId="{10EFA159-AF52-4B70-80EF-9BAFDFD362B3}" type="presParOf" srcId="{6CE23883-2E19-46D3-96CB-3714C0E91F47}" destId="{6CF6BC80-EA22-4438-ADAF-131DEE234D6A}" srcOrd="0" destOrd="0" presId="urn:microsoft.com/office/officeart/2009/3/layout/StepUpProcess#1"/>
    <dgm:cxn modelId="{37C188FD-E76A-43B1-8293-3690E7FA7B94}" type="presParOf" srcId="{FC8C1081-28F8-4D6D-90ED-AD6FE4E9F51F}" destId="{29614CB4-133E-4BF2-8A12-E322F45D7255}" srcOrd="10" destOrd="0" presId="urn:microsoft.com/office/officeart/2009/3/layout/StepUpProcess#1"/>
    <dgm:cxn modelId="{9A72008A-0BB6-4CD8-9C6A-B3CC9B57DBEB}" type="presParOf" srcId="{29614CB4-133E-4BF2-8A12-E322F45D7255}" destId="{77A6F671-42FA-4C37-9B11-2838569C8F11}" srcOrd="0" destOrd="0" presId="urn:microsoft.com/office/officeart/2009/3/layout/StepUpProcess#1"/>
    <dgm:cxn modelId="{715B2FA2-8D00-4A4F-BCB2-87748A3906A1}" type="presParOf" srcId="{29614CB4-133E-4BF2-8A12-E322F45D7255}" destId="{E7836ADD-9EA4-4DF3-8502-89D894B85155}" srcOrd="1" destOrd="0" presId="urn:microsoft.com/office/officeart/2009/3/layout/StepUpProcess#1"/>
    <dgm:cxn modelId="{F96D9768-9B83-490C-958F-C83E11EEF287}" type="presParOf" srcId="{29614CB4-133E-4BF2-8A12-E322F45D7255}" destId="{C0A77F95-5DE9-4C11-B456-845126EAD00E}" srcOrd="2" destOrd="0" presId="urn:microsoft.com/office/officeart/2009/3/layout/StepUpProcess#1"/>
    <dgm:cxn modelId="{1EBC572B-8587-4ADE-BF9E-3A6CCCC31E7A}" type="presParOf" srcId="{FC8C1081-28F8-4D6D-90ED-AD6FE4E9F51F}" destId="{3BF472EE-1D72-4D2D-82F4-86C4DE50B319}" srcOrd="11" destOrd="0" presId="urn:microsoft.com/office/officeart/2009/3/layout/StepUpProcess#1"/>
    <dgm:cxn modelId="{DECC5D67-4185-41E5-81B6-352E44E687B5}" type="presParOf" srcId="{3BF472EE-1D72-4D2D-82F4-86C4DE50B319}" destId="{DE9E201B-FBD6-4E7A-8F3F-872324B7509B}" srcOrd="0" destOrd="0" presId="urn:microsoft.com/office/officeart/2009/3/layout/StepUpProcess#1"/>
    <dgm:cxn modelId="{C3A89951-225E-4744-B938-E5676675C09D}" type="presParOf" srcId="{FC8C1081-28F8-4D6D-90ED-AD6FE4E9F51F}" destId="{52F34C8D-8F4D-4586-AE73-C84424CF76C9}" srcOrd="12" destOrd="0" presId="urn:microsoft.com/office/officeart/2009/3/layout/StepUpProcess#1"/>
    <dgm:cxn modelId="{2054731B-D961-4B0A-BA8D-83EE15E1B696}" type="presParOf" srcId="{52F34C8D-8F4D-4586-AE73-C84424CF76C9}" destId="{550932F6-0DC2-4311-9F7D-BEBE91AD96BC}" srcOrd="0" destOrd="0" presId="urn:microsoft.com/office/officeart/2009/3/layout/StepUpProcess#1"/>
    <dgm:cxn modelId="{40A93673-1286-4E78-B379-0D67003D9FCB}" type="presParOf" srcId="{52F34C8D-8F4D-4586-AE73-C84424CF76C9}" destId="{FA604DC8-01F6-4A09-8F04-1F6B7FD34130}" srcOrd="1" destOrd="0" presId="urn:microsoft.com/office/officeart/2009/3/layout/StepUp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620261" cy="6885542"/>
        <a:chOff x="0" y="0"/>
        <a:chExt cx="10620261" cy="6885542"/>
      </a:xfrm>
      <a:scene3d>
        <a:camera prst="orthographicFront">
          <a:rot lat="0" lon="0" rev="0"/>
        </a:camera>
        <a:lightRig rig="contrasting" dir="t">
          <a:rot lat="0" lon="0" rev="7800000"/>
        </a:lightRig>
      </a:scene3d>
    </dsp:grpSpPr>
    <dsp:sp modelId="{86A40825-A713-4977-8DCE-E4C593E52520}">
      <dsp:nvSpPr>
        <dsp:cNvPr id="3" name="Oval 2"/>
        <dsp:cNvSpPr/>
      </dsp:nvSpPr>
      <dsp:spPr bwMode="white">
        <a:xfrm>
          <a:off x="0" y="2269730"/>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Data</a:t>
          </a:r>
        </a:p>
      </dsp:txBody>
      <dsp:txXfrm>
        <a:off x="0" y="2269730"/>
        <a:ext cx="2368057" cy="2368057"/>
      </dsp:txXfrm>
    </dsp:sp>
    <dsp:sp modelId="{B565CC30-A54E-4B8D-9ABE-A9CFFDA4FCCF}">
      <dsp:nvSpPr>
        <dsp:cNvPr id="4" name="Plus 3"/>
        <dsp:cNvSpPr/>
      </dsp:nvSpPr>
      <dsp:spPr bwMode="white">
        <a:xfrm>
          <a:off x="2560343" y="2756035"/>
          <a:ext cx="1373473" cy="1373473"/>
        </a:xfrm>
        <a:prstGeom prst="mathPlus">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0"/>
            <a:satOff val="0"/>
            <a:lumOff val="0"/>
            <a:alpha val="10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IN">
            <a:latin typeface="Comic Sans MS" panose="030F0702030302020204" pitchFamily="66" charset="0"/>
          </a:endParaRPr>
        </a:p>
      </dsp:txBody>
      <dsp:txXfrm>
        <a:off x="2560343" y="2756035"/>
        <a:ext cx="1373473" cy="1373473"/>
      </dsp:txXfrm>
    </dsp:sp>
    <dsp:sp modelId="{95FBECA5-8E86-46DB-ACD6-7B64B8F8E1BA}">
      <dsp:nvSpPr>
        <dsp:cNvPr id="5" name="Oval 4"/>
        <dsp:cNvSpPr/>
      </dsp:nvSpPr>
      <dsp:spPr bwMode="white">
        <a:xfrm>
          <a:off x="4126102"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1530000"/>
            <a:satOff val="-20195"/>
            <a:lumOff val="2353"/>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Algorithm</a:t>
          </a:r>
        </a:p>
      </dsp:txBody>
      <dsp:txXfrm>
        <a:off x="4126102" y="2258743"/>
        <a:ext cx="2368057" cy="2368057"/>
      </dsp:txXfrm>
    </dsp:sp>
    <dsp:sp modelId="{8C88C967-2F01-4581-8AF8-31E2D0B0A859}">
      <dsp:nvSpPr>
        <dsp:cNvPr id="6" name="Equal 5"/>
        <dsp:cNvSpPr/>
      </dsp:nvSpPr>
      <dsp:spPr bwMode="white">
        <a:xfrm>
          <a:off x="6686445" y="2756035"/>
          <a:ext cx="1373473" cy="1373473"/>
        </a:xfrm>
        <a:prstGeom prst="mathEqual">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3060000"/>
            <a:satOff val="-40391"/>
            <a:lumOff val="4706"/>
            <a:alpha val="100000"/>
          </a:schemeClr>
        </a:fillRef>
        <a:effectRef idx="0">
          <a:scrgbClr r="0" g="0" b="0"/>
        </a:effectRef>
        <a:fontRef idx="minor">
          <a:schemeClr val="lt1"/>
        </a:fontRef>
      </dsp:style>
      <dsp:txBody>
        <a:bodyPr lIns="0" tIns="0" rIns="0" bIns="0" anchor="ctr"/>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lvl="0">
            <a:lnSpc>
              <a:spcPct val="100000"/>
            </a:lnSpc>
            <a:spcBef>
              <a:spcPct val="0"/>
            </a:spcBef>
            <a:spcAft>
              <a:spcPct val="35000"/>
            </a:spcAft>
          </a:pPr>
          <a:endParaRPr lang="en-IN">
            <a:latin typeface="Comic Sans MS" panose="030F0702030302020204" pitchFamily="66" charset="0"/>
          </a:endParaRPr>
        </a:p>
      </dsp:txBody>
      <dsp:txXfrm>
        <a:off x="6686445" y="2756035"/>
        <a:ext cx="1373473" cy="1373473"/>
      </dsp:txXfrm>
    </dsp:sp>
    <dsp:sp modelId="{159CBDDA-A951-4835-AFF0-0B1A7A99EE37}">
      <dsp:nvSpPr>
        <dsp:cNvPr id="7" name="Oval 6"/>
        <dsp:cNvSpPr/>
      </dsp:nvSpPr>
      <dsp:spPr bwMode="white">
        <a:xfrm>
          <a:off x="8252204"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3060000"/>
            <a:satOff val="-40391"/>
            <a:lumOff val="4706"/>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Model</a:t>
          </a:r>
        </a:p>
      </dsp:txBody>
      <dsp:txXfrm>
        <a:off x="8252204" y="2258743"/>
        <a:ext cx="2368057" cy="2368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419840" cy="5673035"/>
        <a:chOff x="0" y="0"/>
        <a:chExt cx="11419840" cy="5673035"/>
      </a:xfrm>
    </dsp:grpSpPr>
    <dsp:sp modelId="{8D37F63A-B17B-4F8D-A5D9-FCCE12EE492C}">
      <dsp:nvSpPr>
        <dsp:cNvPr id="3" name="L-Shape 2"/>
        <dsp:cNvSpPr/>
      </dsp:nvSpPr>
      <dsp:spPr bwMode="white">
        <a:xfrm rot="5400000">
          <a:off x="298487" y="3303578"/>
          <a:ext cx="899088" cy="1496062"/>
        </a:xfrm>
        <a:prstGeom prst="corner">
          <a:avLst>
            <a:gd name="adj1" fmla="val 16120"/>
            <a:gd name="adj2" fmla="val 16110"/>
          </a:avLst>
        </a:prstGeom>
      </dsp:spPr>
      <dsp:style>
        <a:lnRef idx="2">
          <a:schemeClr val="accent3">
            <a:hueOff val="0"/>
            <a:satOff val="0"/>
            <a:lumOff val="0"/>
            <a:alpha val="100000"/>
          </a:schemeClr>
        </a:lnRef>
        <a:fillRef idx="1">
          <a:schemeClr val="accent3">
            <a:hueOff val="0"/>
            <a:satOff val="0"/>
            <a:lumOff val="0"/>
            <a:alpha val="100000"/>
          </a:schemeClr>
        </a:fillRef>
        <a:effectRef idx="0">
          <a:scrgbClr r="0" g="0" b="0"/>
        </a:effectRef>
        <a:fontRef idx="minor">
          <a:schemeClr val="lt1"/>
        </a:fontRef>
      </dsp:style>
      <dsp:txXfrm rot="5400000">
        <a:off x="298487" y="3303578"/>
        <a:ext cx="899088" cy="1496062"/>
      </dsp:txXfrm>
    </dsp:sp>
    <dsp:sp modelId="{7907DE3C-8D09-497B-9B0A-FF8CB0AF7D0E}">
      <dsp:nvSpPr>
        <dsp:cNvPr id="4" name="Rectangles 3"/>
        <dsp:cNvSpPr/>
      </dsp:nvSpPr>
      <dsp:spPr bwMode="white">
        <a:xfrm>
          <a:off x="148407" y="37505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1. Data collection</a:t>
          </a:r>
          <a:endParaRPr>
            <a:solidFill>
              <a:schemeClr val="tx1"/>
            </a:solidFill>
          </a:endParaRPr>
        </a:p>
      </dsp:txBody>
      <dsp:txXfrm>
        <a:off x="148407" y="3750579"/>
        <a:ext cx="1350653" cy="1183927"/>
      </dsp:txXfrm>
    </dsp:sp>
    <dsp:sp modelId="{F15B5D98-4222-4531-B939-D54864A66513}">
      <dsp:nvSpPr>
        <dsp:cNvPr id="5" name="Isosceles Triangle 4"/>
        <dsp:cNvSpPr/>
      </dsp:nvSpPr>
      <dsp:spPr bwMode="white">
        <a:xfrm>
          <a:off x="1244220" y="3193437"/>
          <a:ext cx="254840" cy="254840"/>
        </a:xfrm>
        <a:prstGeom prst="triangle">
          <a:avLst>
            <a:gd name="adj" fmla="val 100000"/>
          </a:avLst>
        </a:prstGeom>
      </dsp:spPr>
      <dsp:style>
        <a:lnRef idx="2">
          <a:schemeClr val="accent3">
            <a:hueOff val="255000"/>
            <a:satOff val="-3365"/>
            <a:lumOff val="392"/>
            <a:alpha val="100000"/>
          </a:schemeClr>
        </a:lnRef>
        <a:fillRef idx="1">
          <a:schemeClr val="accent3">
            <a:hueOff val="255000"/>
            <a:satOff val="-3365"/>
            <a:lumOff val="392"/>
            <a:alpha val="100000"/>
          </a:schemeClr>
        </a:fillRef>
        <a:effectRef idx="0">
          <a:scrgbClr r="0" g="0" b="0"/>
        </a:effectRef>
        <a:fontRef idx="minor">
          <a:schemeClr val="lt1"/>
        </a:fontRef>
      </dsp:style>
      <dsp:txXfrm>
        <a:off x="1244220" y="3193437"/>
        <a:ext cx="254840" cy="254840"/>
      </dsp:txXfrm>
    </dsp:sp>
    <dsp:sp modelId="{186242D4-92C2-446C-930A-D5135B86F2A9}">
      <dsp:nvSpPr>
        <dsp:cNvPr id="6" name="L-Shape 5"/>
        <dsp:cNvSpPr/>
      </dsp:nvSpPr>
      <dsp:spPr bwMode="white">
        <a:xfrm rot="5400000">
          <a:off x="1951950" y="2894427"/>
          <a:ext cx="899088" cy="1496062"/>
        </a:xfrm>
        <a:prstGeom prst="corner">
          <a:avLst>
            <a:gd name="adj1" fmla="val 16120"/>
            <a:gd name="adj2" fmla="val 16110"/>
          </a:avLst>
        </a:prstGeom>
      </dsp:spPr>
      <dsp:style>
        <a:lnRef idx="2">
          <a:schemeClr val="accent3">
            <a:hueOff val="510000"/>
            <a:satOff val="-6731"/>
            <a:lumOff val="784"/>
            <a:alpha val="100000"/>
          </a:schemeClr>
        </a:lnRef>
        <a:fillRef idx="1">
          <a:schemeClr val="accent3">
            <a:hueOff val="510000"/>
            <a:satOff val="-6731"/>
            <a:lumOff val="784"/>
            <a:alpha val="100000"/>
          </a:schemeClr>
        </a:fillRef>
        <a:effectRef idx="0">
          <a:scrgbClr r="0" g="0" b="0"/>
        </a:effectRef>
        <a:fontRef idx="minor">
          <a:schemeClr val="lt1"/>
        </a:fontRef>
      </dsp:style>
      <dsp:txXfrm rot="5400000">
        <a:off x="1951950" y="2894427"/>
        <a:ext cx="899088" cy="1496062"/>
      </dsp:txXfrm>
    </dsp:sp>
    <dsp:sp modelId="{B46C84B0-B83D-4677-BEA9-8DD2B3EADAD0}">
      <dsp:nvSpPr>
        <dsp:cNvPr id="7" name="Rectangles 6"/>
        <dsp:cNvSpPr/>
      </dsp:nvSpPr>
      <dsp:spPr bwMode="white">
        <a:xfrm>
          <a:off x="1838544" y="33617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2. Data preparation</a:t>
          </a:r>
          <a:endParaRPr>
            <a:solidFill>
              <a:schemeClr val="tx1"/>
            </a:solidFill>
          </a:endParaRPr>
        </a:p>
      </dsp:txBody>
      <dsp:txXfrm>
        <a:off x="1838544" y="3361779"/>
        <a:ext cx="1350653" cy="1183927"/>
      </dsp:txXfrm>
    </dsp:sp>
    <dsp:sp modelId="{BB2A9629-BD1A-409E-8251-A9B8DA5314E1}">
      <dsp:nvSpPr>
        <dsp:cNvPr id="8" name="Isosceles Triangle 7"/>
        <dsp:cNvSpPr/>
      </dsp:nvSpPr>
      <dsp:spPr bwMode="white">
        <a:xfrm>
          <a:off x="2897683" y="2784285"/>
          <a:ext cx="254840" cy="254840"/>
        </a:xfrm>
        <a:prstGeom prst="triangle">
          <a:avLst>
            <a:gd name="adj" fmla="val 100000"/>
          </a:avLst>
        </a:prstGeom>
      </dsp:spPr>
      <dsp:style>
        <a:lnRef idx="2">
          <a:schemeClr val="accent3">
            <a:hueOff val="765000"/>
            <a:satOff val="-10097"/>
            <a:lumOff val="1176"/>
            <a:alpha val="100000"/>
          </a:schemeClr>
        </a:lnRef>
        <a:fillRef idx="1">
          <a:schemeClr val="accent3">
            <a:hueOff val="765000"/>
            <a:satOff val="-10097"/>
            <a:lumOff val="1176"/>
            <a:alpha val="100000"/>
          </a:schemeClr>
        </a:fillRef>
        <a:effectRef idx="0">
          <a:scrgbClr r="0" g="0" b="0"/>
        </a:effectRef>
        <a:fontRef idx="minor">
          <a:schemeClr val="lt1"/>
        </a:fontRef>
      </dsp:style>
      <dsp:txXfrm>
        <a:off x="2897683" y="2784285"/>
        <a:ext cx="254840" cy="254840"/>
      </dsp:txXfrm>
    </dsp:sp>
    <dsp:sp modelId="{7ADC3927-3E0C-44DC-8E21-C190FBC67718}">
      <dsp:nvSpPr>
        <dsp:cNvPr id="9" name="L-Shape 8"/>
        <dsp:cNvSpPr/>
      </dsp:nvSpPr>
      <dsp:spPr bwMode="white">
        <a:xfrm rot="5400000">
          <a:off x="3605414" y="2485276"/>
          <a:ext cx="899088" cy="1496062"/>
        </a:xfrm>
        <a:prstGeom prst="corner">
          <a:avLst>
            <a:gd name="adj1" fmla="val 16120"/>
            <a:gd name="adj2" fmla="val 16110"/>
          </a:avLst>
        </a:prstGeom>
        <a:solidFill>
          <a:srgbClr val="AC770D"/>
        </a:solidFill>
      </dsp:spPr>
      <dsp:style>
        <a:lnRef idx="2">
          <a:schemeClr val="accent3">
            <a:hueOff val="1020000"/>
            <a:satOff val="-13463"/>
            <a:lumOff val="1569"/>
            <a:alpha val="100000"/>
          </a:schemeClr>
        </a:lnRef>
        <a:fillRef idx="1">
          <a:schemeClr val="accent3">
            <a:hueOff val="1020000"/>
            <a:satOff val="-13463"/>
            <a:lumOff val="1569"/>
            <a:alpha val="100000"/>
          </a:schemeClr>
        </a:fillRef>
        <a:effectRef idx="0">
          <a:scrgbClr r="0" g="0" b="0"/>
        </a:effectRef>
        <a:fontRef idx="minor">
          <a:schemeClr val="lt1"/>
        </a:fontRef>
      </dsp:style>
      <dsp:txXfrm rot="5400000">
        <a:off x="3605414" y="2485276"/>
        <a:ext cx="899088" cy="1496062"/>
      </dsp:txXfrm>
    </dsp:sp>
    <dsp:sp modelId="{1E10BA9A-DEA4-4075-9A03-B4C7CA82D359}">
      <dsp:nvSpPr>
        <dsp:cNvPr id="10" name="Rectangles 9"/>
        <dsp:cNvSpPr/>
      </dsp:nvSpPr>
      <dsp:spPr bwMode="white">
        <a:xfrm>
          <a:off x="3455334" y="2932276"/>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3. Choose a ML model</a:t>
          </a:r>
          <a:endParaRPr>
            <a:solidFill>
              <a:schemeClr val="tx1"/>
            </a:solidFill>
          </a:endParaRPr>
        </a:p>
      </dsp:txBody>
      <dsp:txXfrm>
        <a:off x="3455334" y="2932276"/>
        <a:ext cx="1350653" cy="1183927"/>
      </dsp:txXfrm>
    </dsp:sp>
    <dsp:sp modelId="{9FDD1F3A-4B31-4BEF-BF85-D18724D72895}">
      <dsp:nvSpPr>
        <dsp:cNvPr id="11" name="Isosceles Triangle 10"/>
        <dsp:cNvSpPr/>
      </dsp:nvSpPr>
      <dsp:spPr bwMode="white">
        <a:xfrm>
          <a:off x="4551147" y="2375134"/>
          <a:ext cx="254840" cy="254840"/>
        </a:xfrm>
        <a:prstGeom prst="triangle">
          <a:avLst>
            <a:gd name="adj" fmla="val 100000"/>
          </a:avLst>
        </a:prstGeom>
      </dsp:spPr>
      <dsp:style>
        <a:lnRef idx="2">
          <a:schemeClr val="accent3">
            <a:hueOff val="1275000"/>
            <a:satOff val="-16829"/>
            <a:lumOff val="1961"/>
            <a:alpha val="100000"/>
          </a:schemeClr>
        </a:lnRef>
        <a:fillRef idx="1">
          <a:schemeClr val="accent3">
            <a:hueOff val="1275000"/>
            <a:satOff val="-16829"/>
            <a:lumOff val="1961"/>
            <a:alpha val="100000"/>
          </a:schemeClr>
        </a:fillRef>
        <a:effectRef idx="0">
          <a:scrgbClr r="0" g="0" b="0"/>
        </a:effectRef>
        <a:fontRef idx="minor">
          <a:schemeClr val="lt1"/>
        </a:fontRef>
      </dsp:style>
      <dsp:txXfrm>
        <a:off x="4551147" y="2375134"/>
        <a:ext cx="254840" cy="254840"/>
      </dsp:txXfrm>
    </dsp:sp>
    <dsp:sp modelId="{A93AF2DF-A2B6-4C93-B5B5-E25BD1979074}">
      <dsp:nvSpPr>
        <dsp:cNvPr id="12" name="L-Shape 11"/>
        <dsp:cNvSpPr/>
      </dsp:nvSpPr>
      <dsp:spPr bwMode="white">
        <a:xfrm rot="5400000">
          <a:off x="5258877" y="2076125"/>
          <a:ext cx="899088" cy="1496062"/>
        </a:xfrm>
        <a:prstGeom prst="corner">
          <a:avLst>
            <a:gd name="adj1" fmla="val 16120"/>
            <a:gd name="adj2" fmla="val 16110"/>
          </a:avLst>
        </a:prstGeom>
      </dsp:spPr>
      <dsp:style>
        <a:lnRef idx="2">
          <a:schemeClr val="accent3">
            <a:hueOff val="1530000"/>
            <a:satOff val="-20195"/>
            <a:lumOff val="2353"/>
            <a:alpha val="100000"/>
          </a:schemeClr>
        </a:lnRef>
        <a:fillRef idx="1">
          <a:schemeClr val="accent3">
            <a:hueOff val="1530000"/>
            <a:satOff val="-20195"/>
            <a:lumOff val="2353"/>
            <a:alpha val="100000"/>
          </a:schemeClr>
        </a:fillRef>
        <a:effectRef idx="0">
          <a:scrgbClr r="0" g="0" b="0"/>
        </a:effectRef>
        <a:fontRef idx="minor">
          <a:schemeClr val="lt1"/>
        </a:fontRef>
      </dsp:style>
      <dsp:txXfrm rot="5400000">
        <a:off x="5258877" y="2076125"/>
        <a:ext cx="899088" cy="1496062"/>
      </dsp:txXfrm>
    </dsp:sp>
    <dsp:sp modelId="{BF6E417D-E404-41E0-B6B9-4676170C39B7}">
      <dsp:nvSpPr>
        <dsp:cNvPr id="13" name="Rectangles 12"/>
        <dsp:cNvSpPr/>
      </dsp:nvSpPr>
      <dsp:spPr bwMode="white">
        <a:xfrm>
          <a:off x="5108797" y="2523125"/>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4. Train the model</a:t>
          </a:r>
          <a:endParaRPr>
            <a:solidFill>
              <a:schemeClr val="tx1"/>
            </a:solidFill>
          </a:endParaRPr>
        </a:p>
      </dsp:txBody>
      <dsp:txXfrm>
        <a:off x="5108797" y="2523125"/>
        <a:ext cx="1350653" cy="1183927"/>
      </dsp:txXfrm>
    </dsp:sp>
    <dsp:sp modelId="{45CC6E95-BC83-44AE-9768-04350C55EE16}">
      <dsp:nvSpPr>
        <dsp:cNvPr id="14" name="Isosceles Triangle 13"/>
        <dsp:cNvSpPr/>
      </dsp:nvSpPr>
      <dsp:spPr bwMode="white">
        <a:xfrm>
          <a:off x="6204610" y="1965983"/>
          <a:ext cx="254840" cy="254840"/>
        </a:xfrm>
        <a:prstGeom prst="triangle">
          <a:avLst>
            <a:gd name="adj" fmla="val 100000"/>
          </a:avLst>
        </a:prstGeom>
      </dsp:spPr>
      <dsp:style>
        <a:lnRef idx="2">
          <a:schemeClr val="accent3">
            <a:hueOff val="1785000"/>
            <a:satOff val="-23561"/>
            <a:lumOff val="2745"/>
            <a:alpha val="100000"/>
          </a:schemeClr>
        </a:lnRef>
        <a:fillRef idx="1">
          <a:schemeClr val="accent3">
            <a:hueOff val="1785000"/>
            <a:satOff val="-23561"/>
            <a:lumOff val="2745"/>
            <a:alpha val="100000"/>
          </a:schemeClr>
        </a:fillRef>
        <a:effectRef idx="0">
          <a:scrgbClr r="0" g="0" b="0"/>
        </a:effectRef>
        <a:fontRef idx="minor">
          <a:schemeClr val="lt1"/>
        </a:fontRef>
      </dsp:style>
      <dsp:txXfrm>
        <a:off x="6204610" y="1965983"/>
        <a:ext cx="254840" cy="254840"/>
      </dsp:txXfrm>
    </dsp:sp>
    <dsp:sp modelId="{5FBCA329-7F76-43E7-956E-21E151A4451A}">
      <dsp:nvSpPr>
        <dsp:cNvPr id="15" name="L-Shape 14"/>
        <dsp:cNvSpPr/>
      </dsp:nvSpPr>
      <dsp:spPr bwMode="white">
        <a:xfrm rot="5400000">
          <a:off x="6912340" y="1666974"/>
          <a:ext cx="899088" cy="1496062"/>
        </a:xfrm>
        <a:prstGeom prst="corner">
          <a:avLst>
            <a:gd name="adj1" fmla="val 16120"/>
            <a:gd name="adj2" fmla="val 16110"/>
          </a:avLst>
        </a:prstGeom>
      </dsp:spPr>
      <dsp:style>
        <a:lnRef idx="2">
          <a:schemeClr val="accent3">
            <a:hueOff val="2040000"/>
            <a:satOff val="-26927"/>
            <a:lumOff val="3137"/>
            <a:alpha val="100000"/>
          </a:schemeClr>
        </a:lnRef>
        <a:fillRef idx="1">
          <a:schemeClr val="accent3">
            <a:hueOff val="2040000"/>
            <a:satOff val="-26927"/>
            <a:lumOff val="3137"/>
            <a:alpha val="100000"/>
          </a:schemeClr>
        </a:fillRef>
        <a:effectRef idx="0">
          <a:scrgbClr r="0" g="0" b="0"/>
        </a:effectRef>
        <a:fontRef idx="minor">
          <a:schemeClr val="lt1"/>
        </a:fontRef>
      </dsp:style>
      <dsp:txXfrm rot="5400000">
        <a:off x="6912340" y="1666974"/>
        <a:ext cx="899088" cy="1496062"/>
      </dsp:txXfrm>
    </dsp:sp>
    <dsp:sp modelId="{DB747E33-537E-454F-8C2F-F67E1FA7924D}">
      <dsp:nvSpPr>
        <dsp:cNvPr id="16" name="Rectangles 15"/>
        <dsp:cNvSpPr/>
      </dsp:nvSpPr>
      <dsp:spPr bwMode="white">
        <a:xfrm>
          <a:off x="6762260" y="2113974"/>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5. Evaluate the model</a:t>
          </a:r>
          <a:endParaRPr>
            <a:solidFill>
              <a:schemeClr val="tx1"/>
            </a:solidFill>
          </a:endParaRPr>
        </a:p>
      </dsp:txBody>
      <dsp:txXfrm>
        <a:off x="6762260" y="2113974"/>
        <a:ext cx="1350653" cy="1183927"/>
      </dsp:txXfrm>
    </dsp:sp>
    <dsp:sp modelId="{92BDEB0D-B153-4DB4-B8B3-FC7D0362999A}">
      <dsp:nvSpPr>
        <dsp:cNvPr id="17" name="Isosceles Triangle 16"/>
        <dsp:cNvSpPr/>
      </dsp:nvSpPr>
      <dsp:spPr bwMode="white">
        <a:xfrm>
          <a:off x="7858073" y="1556832"/>
          <a:ext cx="254840" cy="254840"/>
        </a:xfrm>
        <a:prstGeom prst="triangle">
          <a:avLst>
            <a:gd name="adj" fmla="val 100000"/>
          </a:avLst>
        </a:prstGeom>
      </dsp:spPr>
      <dsp:style>
        <a:lnRef idx="2">
          <a:schemeClr val="accent3">
            <a:hueOff val="2295000"/>
            <a:satOff val="-30293"/>
            <a:lumOff val="3529"/>
            <a:alpha val="100000"/>
          </a:schemeClr>
        </a:lnRef>
        <a:fillRef idx="1">
          <a:schemeClr val="accent3">
            <a:hueOff val="2295000"/>
            <a:satOff val="-30293"/>
            <a:lumOff val="3529"/>
            <a:alpha val="100000"/>
          </a:schemeClr>
        </a:fillRef>
        <a:effectRef idx="0">
          <a:scrgbClr r="0" g="0" b="0"/>
        </a:effectRef>
        <a:fontRef idx="minor">
          <a:schemeClr val="lt1"/>
        </a:fontRef>
      </dsp:style>
      <dsp:txXfrm>
        <a:off x="7858073" y="1556832"/>
        <a:ext cx="254840" cy="254840"/>
      </dsp:txXfrm>
    </dsp:sp>
    <dsp:sp modelId="{77A6F671-42FA-4C37-9B11-2838569C8F11}">
      <dsp:nvSpPr>
        <dsp:cNvPr id="18" name="L-Shape 17"/>
        <dsp:cNvSpPr/>
      </dsp:nvSpPr>
      <dsp:spPr bwMode="white">
        <a:xfrm rot="5400000">
          <a:off x="8565804" y="1257823"/>
          <a:ext cx="899088" cy="1496062"/>
        </a:xfrm>
        <a:prstGeom prst="corner">
          <a:avLst>
            <a:gd name="adj1" fmla="val 16120"/>
            <a:gd name="adj2" fmla="val 16110"/>
          </a:avLst>
        </a:prstGeom>
      </dsp:spPr>
      <dsp:style>
        <a:lnRef idx="2">
          <a:schemeClr val="accent3">
            <a:hueOff val="2550000"/>
            <a:satOff val="-33659"/>
            <a:lumOff val="3922"/>
            <a:alpha val="100000"/>
          </a:schemeClr>
        </a:lnRef>
        <a:fillRef idx="1">
          <a:schemeClr val="accent3">
            <a:hueOff val="2550000"/>
            <a:satOff val="-33659"/>
            <a:lumOff val="3922"/>
            <a:alpha val="100000"/>
          </a:schemeClr>
        </a:fillRef>
        <a:effectRef idx="0">
          <a:scrgbClr r="0" g="0" b="0"/>
        </a:effectRef>
        <a:fontRef idx="minor">
          <a:schemeClr val="lt1"/>
        </a:fontRef>
      </dsp:style>
      <dsp:txXfrm rot="5400000">
        <a:off x="8565804" y="1257823"/>
        <a:ext cx="899088" cy="1496062"/>
      </dsp:txXfrm>
    </dsp:sp>
    <dsp:sp modelId="{E7836ADD-9EA4-4DF3-8502-89D894B85155}">
      <dsp:nvSpPr>
        <dsp:cNvPr id="19" name="Rectangles 18"/>
        <dsp:cNvSpPr/>
      </dsp:nvSpPr>
      <dsp:spPr bwMode="white">
        <a:xfrm>
          <a:off x="8535245" y="1795843"/>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6. Parameter tuning</a:t>
          </a:r>
          <a:endParaRPr>
            <a:solidFill>
              <a:schemeClr val="tx1"/>
            </a:solidFill>
          </a:endParaRPr>
        </a:p>
      </dsp:txBody>
      <dsp:txXfrm>
        <a:off x="8535245" y="1795843"/>
        <a:ext cx="1350653" cy="1183927"/>
      </dsp:txXfrm>
    </dsp:sp>
    <dsp:sp modelId="{C0A77F95-5DE9-4C11-B456-845126EAD00E}">
      <dsp:nvSpPr>
        <dsp:cNvPr id="20" name="Isosceles Triangle 19"/>
        <dsp:cNvSpPr/>
      </dsp:nvSpPr>
      <dsp:spPr bwMode="white">
        <a:xfrm>
          <a:off x="9511536" y="1147681"/>
          <a:ext cx="254840" cy="254840"/>
        </a:xfrm>
        <a:prstGeom prst="triangle">
          <a:avLst>
            <a:gd name="adj" fmla="val 100000"/>
          </a:avLst>
        </a:prstGeom>
      </dsp:spPr>
      <dsp:style>
        <a:lnRef idx="2">
          <a:schemeClr val="accent3">
            <a:hueOff val="2805000"/>
            <a:satOff val="-37025"/>
            <a:lumOff val="4314"/>
            <a:alpha val="100000"/>
          </a:schemeClr>
        </a:lnRef>
        <a:fillRef idx="1">
          <a:schemeClr val="accent3">
            <a:hueOff val="2805000"/>
            <a:satOff val="-37025"/>
            <a:lumOff val="4314"/>
            <a:alpha val="100000"/>
          </a:schemeClr>
        </a:fillRef>
        <a:effectRef idx="0">
          <a:scrgbClr r="0" g="0" b="0"/>
        </a:effectRef>
        <a:fontRef idx="minor">
          <a:schemeClr val="lt1"/>
        </a:fontRef>
      </dsp:style>
      <dsp:txXfrm>
        <a:off x="9511536" y="1147681"/>
        <a:ext cx="254840" cy="254840"/>
      </dsp:txXfrm>
    </dsp:sp>
    <dsp:sp modelId="{550932F6-0DC2-4311-9F7D-BEBE91AD96BC}">
      <dsp:nvSpPr>
        <dsp:cNvPr id="21" name="L-Shape 20"/>
        <dsp:cNvSpPr/>
      </dsp:nvSpPr>
      <dsp:spPr bwMode="white">
        <a:xfrm rot="5400000">
          <a:off x="10219267" y="848672"/>
          <a:ext cx="899088" cy="1496062"/>
        </a:xfrm>
        <a:prstGeom prst="corner">
          <a:avLst>
            <a:gd name="adj1" fmla="val 16120"/>
            <a:gd name="adj2" fmla="val 16110"/>
          </a:avLst>
        </a:prstGeom>
      </dsp:spPr>
      <dsp:style>
        <a:lnRef idx="2">
          <a:schemeClr val="accent3">
            <a:hueOff val="3060000"/>
            <a:satOff val="-40391"/>
            <a:lumOff val="4706"/>
            <a:alpha val="100000"/>
          </a:schemeClr>
        </a:lnRef>
        <a:fillRef idx="1">
          <a:schemeClr val="accent3">
            <a:hueOff val="3060000"/>
            <a:satOff val="-40391"/>
            <a:lumOff val="4706"/>
            <a:alpha val="100000"/>
          </a:schemeClr>
        </a:fillRef>
        <a:effectRef idx="0">
          <a:scrgbClr r="0" g="0" b="0"/>
        </a:effectRef>
        <a:fontRef idx="minor">
          <a:schemeClr val="lt1"/>
        </a:fontRef>
      </dsp:style>
      <dsp:txXfrm rot="5400000">
        <a:off x="10219267" y="848672"/>
        <a:ext cx="899088" cy="1496062"/>
      </dsp:txXfrm>
    </dsp:sp>
    <dsp:sp modelId="{FA604DC8-01F6-4A09-8F04-1F6B7FD34130}">
      <dsp:nvSpPr>
        <dsp:cNvPr id="22" name="Rectangles 21"/>
        <dsp:cNvSpPr/>
      </dsp:nvSpPr>
      <dsp:spPr bwMode="white">
        <a:xfrm>
          <a:off x="10069187" y="1295672"/>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7. Make predictions</a:t>
          </a:r>
          <a:endParaRPr>
            <a:solidFill>
              <a:schemeClr val="tx1"/>
            </a:solidFill>
          </a:endParaRPr>
        </a:p>
      </dsp:txBody>
      <dsp:txXfrm>
        <a:off x="10069187" y="1295672"/>
        <a:ext cx="1350653" cy="118392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Deep Learning</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9179781" cy="1025362"/>
          </a:xfrm>
        </p:spPr>
        <p:txBody>
          <a:bodyPr>
            <a:normAutofit fontScale="90000"/>
          </a:bodyPr>
          <a:lstStyle/>
          <a:p>
            <a:r>
              <a:rPr lang="en-US" dirty="0"/>
              <a:t>Examples use case</a:t>
            </a:r>
            <a:br>
              <a:rPr lang="en-US" dirty="0"/>
            </a:br>
            <a:endParaRPr lang="en-IN"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1338" y="799285"/>
            <a:ext cx="8388742" cy="5679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4043680" cy="2698327"/>
            <a:chOff x="0" y="0"/>
            <a:chExt cx="4043680" cy="2698327"/>
          </a:xfrm>
        </p:grpSpPr>
        <p:sp>
          <p:nvSpPr>
            <p:cNvPr id="5" name="Rectangle: Single Corner Rounded 4"/>
            <p:cNvSpPr/>
            <p:nvPr/>
          </p:nvSpPr>
          <p:spPr>
            <a:xfrm rot="16200000">
              <a:off x="672676" y="-672676"/>
              <a:ext cx="2698327" cy="4043680"/>
            </a:xfrm>
            <a:prstGeom prst="round1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6" name="Rectangle: Single Corner Rounded 4"/>
            <p:cNvSpPr txBox="1"/>
            <p:nvPr/>
          </p:nvSpPr>
          <p:spPr>
            <a:xfrm rot="21600000">
              <a:off x="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Supervised</a:t>
              </a:r>
              <a:endParaRPr lang="en-IN" sz="3600" kern="1200" dirty="0">
                <a:latin typeface="Comic Sans MS" panose="030F0702030302020204" pitchFamily="66" charset="0"/>
              </a:endParaRPr>
            </a:p>
          </p:txBody>
        </p:sp>
      </p:grpSp>
      <p:sp>
        <p:nvSpPr>
          <p:cNvPr id="8" name="TextBox 7"/>
          <p:cNvSpPr txBox="1"/>
          <p:nvPr/>
        </p:nvSpPr>
        <p:spPr>
          <a:xfrm>
            <a:off x="4320540" y="254844"/>
            <a:ext cx="7556500" cy="4247317"/>
          </a:xfrm>
          <a:prstGeom prst="rect">
            <a:avLst/>
          </a:prstGeom>
          <a:noFill/>
        </p:spPr>
        <p:txBody>
          <a:bodyPr wrap="square">
            <a:spAutoFit/>
          </a:bodyPr>
          <a:lstStyle/>
          <a:p>
            <a:pPr marL="457200" indent="-457200" algn="l">
              <a:buFont typeface="Arial" panose="020B0604020202020204" pitchFamily="34" charset="0"/>
              <a:buChar char="•"/>
            </a:pPr>
            <a:r>
              <a:rPr lang="en-US" sz="1800" b="0" i="0" dirty="0">
                <a:effectLst/>
                <a:latin typeface="Comic Sans MS" panose="030F0702030302020204" pitchFamily="66" charset="0"/>
              </a:rPr>
              <a:t>In Supervised learning, you train the machine using data which is well </a:t>
            </a:r>
            <a:r>
              <a:rPr lang="en-US" sz="1800" b="1" i="0" dirty="0">
                <a:effectLst/>
                <a:latin typeface="Comic Sans MS" panose="030F0702030302020204" pitchFamily="66" charset="0"/>
              </a:rPr>
              <a:t>"labeled</a:t>
            </a:r>
            <a:r>
              <a:rPr lang="en-US" sz="1800" b="0" i="0" dirty="0">
                <a:effectLst/>
                <a:latin typeface="Comic Sans MS" panose="030F0702030302020204" pitchFamily="66" charset="0"/>
              </a:rPr>
              <a:t>."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means data is already tagged with the correct answer.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can be compared to learning which takes place in the presence of a supervisor or a teacher.</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A supervised learning algorithm learns from labeled training data, helps you to predict outcomes for unforeseen data.</a:t>
            </a:r>
            <a:endParaRPr lang="en-US" sz="1800" b="0" i="0" dirty="0">
              <a:effectLst/>
              <a:latin typeface="Comic Sans MS" panose="030F0702030302020204" pitchFamily="66" charset="0"/>
            </a:endParaRPr>
          </a:p>
          <a:p>
            <a:pPr marL="285750" indent="-285750">
              <a:buFont typeface="Arial" panose="020B0604020202020204" pitchFamily="34" charset="0"/>
              <a:buChar char="•"/>
            </a:pPr>
            <a:endParaRPr lang="en-IN" sz="1800" dirty="0">
              <a:latin typeface="Comic Sans MS" panose="030F0702030302020204" pitchFamily="66" charset="0"/>
            </a:endParaRPr>
          </a:p>
          <a:p>
            <a:pPr marL="285750" indent="-285750">
              <a:buFont typeface="Arial" panose="020B0604020202020204" pitchFamily="34" charset="0"/>
              <a:buChar char="•"/>
            </a:pPr>
            <a:r>
              <a:rPr lang="en-US" sz="1800" dirty="0">
                <a:latin typeface="Comic Sans MS" panose="030F0702030302020204" pitchFamily="66" charset="0"/>
              </a:rPr>
              <a:t>One </a:t>
            </a:r>
            <a:r>
              <a:rPr lang="en-US" sz="1800" b="0" i="0" dirty="0">
                <a:effectLst/>
                <a:latin typeface="Comic Sans MS" panose="030F0702030302020204" pitchFamily="66" charset="0"/>
              </a:rPr>
              <a:t>disadvantage of this learning method is that the dataset has to be hand-labeled either by a Machine Learning Engineer or a Data Scientist. This is a very </a:t>
            </a:r>
            <a:r>
              <a:rPr lang="en-US" sz="1800" b="0" i="1" dirty="0">
                <a:effectLst/>
                <a:latin typeface="Comic Sans MS" panose="030F0702030302020204" pitchFamily="66" charset="0"/>
              </a:rPr>
              <a:t>costly process</a:t>
            </a:r>
            <a:r>
              <a:rPr lang="en-US" sz="1800" b="0" i="0" dirty="0">
                <a:effectLst/>
                <a:latin typeface="Comic Sans MS" panose="030F0702030302020204" pitchFamily="66" charset="0"/>
              </a:rPr>
              <a:t>, especially when dealing with large volumes of data. </a:t>
            </a:r>
            <a:endParaRPr lang="en-IN" sz="1800" dirty="0">
              <a:latin typeface="Comic Sans MS" panose="030F0702030302020204" pitchFamily="66"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0"/>
            <a:chExt cx="4043680" cy="2698327"/>
          </a:xfrm>
        </p:grpSpPr>
        <p:sp>
          <p:nvSpPr>
            <p:cNvPr id="3" name="Rectangle: Single Corner Rounded 2"/>
            <p:cNvSpPr/>
            <p:nvPr/>
          </p:nvSpPr>
          <p:spPr>
            <a:xfrm>
              <a:off x="4043680" y="0"/>
              <a:ext cx="4043680" cy="2698327"/>
            </a:xfrm>
            <a:prstGeom prst="round1Rect">
              <a:avLst/>
            </a:prstGeom>
          </p:spPr>
          <p:style>
            <a:lnRef idx="0">
              <a:schemeClr val="lt1">
                <a:hueOff val="0"/>
                <a:satOff val="0"/>
                <a:lumOff val="0"/>
                <a:alphaOff val="0"/>
              </a:schemeClr>
            </a:lnRef>
            <a:fillRef idx="3">
              <a:schemeClr val="accent2">
                <a:hueOff val="-485121"/>
                <a:satOff val="-27974"/>
                <a:lumOff val="2876"/>
                <a:alphaOff val="0"/>
              </a:schemeClr>
            </a:fillRef>
            <a:effectRef idx="3">
              <a:schemeClr val="accent2">
                <a:hueOff val="-485121"/>
                <a:satOff val="-27974"/>
                <a:lumOff val="2876"/>
                <a:alphaOff val="0"/>
              </a:schemeClr>
            </a:effectRef>
            <a:fontRef idx="minor">
              <a:schemeClr val="lt1"/>
            </a:fontRef>
          </p:style>
        </p:sp>
        <p:sp>
          <p:nvSpPr>
            <p:cNvPr id="4" name="Rectangle: Single Corner Rounded 4"/>
            <p:cNvSpPr txBox="1"/>
            <p:nvPr/>
          </p:nvSpPr>
          <p:spPr>
            <a:xfrm>
              <a:off x="404368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Unsupervised</a:t>
              </a:r>
              <a:endParaRPr lang="en-IN" sz="3600" kern="1200" dirty="0">
                <a:latin typeface="Comic Sans MS" panose="030F0702030302020204" pitchFamily="66" charset="0"/>
              </a:endParaRPr>
            </a:p>
          </p:txBody>
        </p:sp>
      </p:grpSp>
      <p:sp>
        <p:nvSpPr>
          <p:cNvPr id="6" name="TextBox 5"/>
          <p:cNvSpPr txBox="1"/>
          <p:nvPr/>
        </p:nvSpPr>
        <p:spPr>
          <a:xfrm>
            <a:off x="4533900" y="58843"/>
            <a:ext cx="7465060" cy="3693319"/>
          </a:xfrm>
          <a:prstGeom prst="rect">
            <a:avLst/>
          </a:prstGeom>
          <a:noFill/>
        </p:spPr>
        <p:txBody>
          <a:bodyPr wrap="square">
            <a:spAutoFit/>
          </a:bodyPr>
          <a:lstStyle/>
          <a:p>
            <a:pPr marL="342900" indent="-342900">
              <a:buFont typeface="Arial" panose="020B0604020202020204" pitchFamily="34" charset="0"/>
              <a:buChar char="•"/>
            </a:pPr>
            <a:r>
              <a:rPr lang="en-US" sz="1800" i="0" dirty="0">
                <a:effectLst/>
                <a:latin typeface="Comic Sans MS" panose="030F0702030302020204" pitchFamily="66" charset="0"/>
              </a:rPr>
              <a:t>Unsupervised Learning is a machine learning technique in which the users do not need to supervise the model.</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Instead, it allows the model to work on its own to discover patterns and information that was previously undetected. </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It mainly deals with the unlabeled data.</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problems are grouped into clustering and association problems.</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The most basic disadvantage of any Unsupervised Learning is that it’s application spectrum is limited.</a:t>
            </a:r>
            <a:endParaRPr lang="en-IN" sz="1800" dirty="0">
              <a:latin typeface="Comic Sans MS" panose="030F0702030302020204" pitchFamily="66"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0" y="2698327"/>
            <a:chExt cx="4043680" cy="2698327"/>
          </a:xfrm>
        </p:grpSpPr>
        <p:sp>
          <p:nvSpPr>
            <p:cNvPr id="3" name="Rectangle: Single Corner Rounded 2"/>
            <p:cNvSpPr/>
            <p:nvPr/>
          </p:nvSpPr>
          <p:spPr>
            <a:xfrm rot="10800000">
              <a:off x="0" y="2698327"/>
              <a:ext cx="4043680" cy="2698327"/>
            </a:xfrm>
            <a:prstGeom prst="round1Rect">
              <a:avLst/>
            </a:prstGeom>
          </p:spPr>
          <p:style>
            <a:lnRef idx="0">
              <a:schemeClr val="lt1">
                <a:hueOff val="0"/>
                <a:satOff val="0"/>
                <a:lumOff val="0"/>
                <a:alphaOff val="0"/>
              </a:schemeClr>
            </a:lnRef>
            <a:fillRef idx="3">
              <a:schemeClr val="accent2">
                <a:hueOff val="-970242"/>
                <a:satOff val="-55950"/>
                <a:lumOff val="5752"/>
                <a:alphaOff val="0"/>
              </a:schemeClr>
            </a:fillRef>
            <a:effectRef idx="3">
              <a:schemeClr val="accent2">
                <a:hueOff val="-970242"/>
                <a:satOff val="-55950"/>
                <a:lumOff val="5752"/>
                <a:alphaOff val="0"/>
              </a:schemeClr>
            </a:effectRef>
            <a:fontRef idx="minor">
              <a:schemeClr val="lt1"/>
            </a:fontRef>
          </p:style>
        </p:sp>
        <p:sp>
          <p:nvSpPr>
            <p:cNvPr id="4" name="Rectangle: Single Corner Rounded 4"/>
            <p:cNvSpPr txBox="1"/>
            <p:nvPr/>
          </p:nvSpPr>
          <p:spPr>
            <a:xfrm rot="21600000">
              <a:off x="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Semi-supervised</a:t>
              </a:r>
              <a:endParaRPr lang="en-IN" sz="3600" kern="1200" dirty="0">
                <a:latin typeface="Comic Sans MS" panose="030F0702030302020204" pitchFamily="66" charset="0"/>
              </a:endParaRPr>
            </a:p>
          </p:txBody>
        </p:sp>
      </p:grpSp>
      <p:sp>
        <p:nvSpPr>
          <p:cNvPr id="6" name="TextBox 5"/>
          <p:cNvSpPr txBox="1"/>
          <p:nvPr/>
        </p:nvSpPr>
        <p:spPr>
          <a:xfrm>
            <a:off x="4523740" y="97640"/>
            <a:ext cx="7668260" cy="3693319"/>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is the type of machine learning that uses a combination of a small amount of labeled data and a large amount of unlabeled data to train models.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r>
              <a:rPr lang="en-US" sz="1800" b="0" i="0" dirty="0">
                <a:effectLst/>
                <a:latin typeface="Comic Sans MS" panose="030F0702030302020204" pitchFamily="66" charset="0"/>
              </a:rPr>
              <a:t>Intuitively, one may imagine the three types of learning algorithms as :</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Supervised learning where a student is under the supervision of a teacher at both home and school.</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where a student has to figure out a concept himself.</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where a teacher teaches a few concepts in class and gives questions as homework which are based on similar concepts.</a:t>
            </a:r>
            <a:endParaRPr lang="en-IN" sz="1800" dirty="0">
              <a:latin typeface="Comic Sans MS" panose="030F0702030302020204" pitchFamily="66"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2698326"/>
            <a:chExt cx="4043680" cy="2698327"/>
          </a:xfrm>
        </p:grpSpPr>
        <p:sp>
          <p:nvSpPr>
            <p:cNvPr id="3" name="Rectangle: Single Corner Rounded 2"/>
            <p:cNvSpPr/>
            <p:nvPr/>
          </p:nvSpPr>
          <p:spPr>
            <a:xfrm rot="5400000">
              <a:off x="4716356" y="2025650"/>
              <a:ext cx="2698327" cy="4043680"/>
            </a:xfrm>
            <a:prstGeom prst="round1Rect">
              <a:avLst/>
            </a:prstGeom>
          </p:spPr>
          <p:style>
            <a:lnRef idx="0">
              <a:schemeClr val="lt1">
                <a:hueOff val="0"/>
                <a:satOff val="0"/>
                <a:lumOff val="0"/>
                <a:alphaOff val="0"/>
              </a:schemeClr>
            </a:lnRef>
            <a:fillRef idx="3">
              <a:schemeClr val="accent2">
                <a:hueOff val="-1455363"/>
                <a:satOff val="-83926"/>
                <a:lumOff val="8628"/>
                <a:alphaOff val="0"/>
              </a:schemeClr>
            </a:fillRef>
            <a:effectRef idx="3">
              <a:schemeClr val="accent2">
                <a:hueOff val="-1455363"/>
                <a:satOff val="-83926"/>
                <a:lumOff val="8628"/>
                <a:alphaOff val="0"/>
              </a:schemeClr>
            </a:effectRef>
            <a:fontRef idx="minor">
              <a:schemeClr val="lt1"/>
            </a:fontRef>
          </p:style>
        </p:sp>
        <p:sp>
          <p:nvSpPr>
            <p:cNvPr id="4" name="Rectangle: Single Corner Rounded 4"/>
            <p:cNvSpPr txBox="1"/>
            <p:nvPr/>
          </p:nvSpPr>
          <p:spPr>
            <a:xfrm>
              <a:off x="404368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Reinforcement</a:t>
              </a:r>
              <a:endParaRPr lang="en-IN" sz="3600" kern="1200" dirty="0">
                <a:latin typeface="Comic Sans MS" panose="030F0702030302020204" pitchFamily="66" charset="0"/>
              </a:endParaRPr>
            </a:p>
          </p:txBody>
        </p:sp>
      </p:grpSp>
      <p:sp>
        <p:nvSpPr>
          <p:cNvPr id="6" name="TextBox 5"/>
          <p:cNvSpPr txBox="1"/>
          <p:nvPr/>
        </p:nvSpPr>
        <p:spPr>
          <a:xfrm>
            <a:off x="4808220" y="181045"/>
            <a:ext cx="6121400" cy="5632311"/>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Reinforcement learning is the training of machine learning models to make a sequence of decisions.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In this approach, machine learning models are trained to make a series of decisions based on the rewards and feedback they receive for their actions.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to achieve a goal in complex and uncertain situations and is rewarded each time it achieves it during the learning period.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Reinforcement learning is different from supervised learning in the sense that there is no answer available, so the reinforcement agent decides the steps to perform a task.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dirty="0">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from its own experiences when there is no training data set present.</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IN" sz="1800" dirty="0">
              <a:latin typeface="Comic Sans MS" panose="030F0702030302020204" pitchFamily="66"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350963" y="96520"/>
          <a:ext cx="8808231" cy="5984500"/>
        </p:xfrm>
        <a:graphic>
          <a:graphicData uri="http://schemas.openxmlformats.org/drawingml/2006/table">
            <a:tbl>
              <a:tblPr>
                <a:tableStyleId>{5940675A-B579-460E-94D1-54222C63F5DA}</a:tableStyleId>
              </a:tblPr>
              <a:tblGrid>
                <a:gridCol w="2936077"/>
                <a:gridCol w="2936077"/>
                <a:gridCol w="2936077"/>
              </a:tblGrid>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Based On</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Unsupervised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r>
              <a:tr h="1264417">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Input Data</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trained using labeled data.</a:t>
                      </a:r>
                      <a:endParaRPr lang="en-US" sz="2800" b="0" dirty="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used against data which is not labelled</a:t>
                      </a:r>
                      <a:endParaRPr lang="en-US" sz="2800" b="0" dirty="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a:effectLst/>
                          <a:latin typeface="Comic Sans MS" panose="030F0702030302020204" pitchFamily="66" charset="0"/>
                        </a:rPr>
                        <a:t>Computational Complexity</a:t>
                      </a:r>
                      <a:endParaRPr lang="en-IN" sz="2800" b="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Supervised learning is a simpler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Unsupervised learning is computationally complex</a:t>
                      </a:r>
                      <a:endParaRPr lang="en-US" sz="2800" b="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Accuracy</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Highly accurate and trustworthy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Less accurate and trustworthy method.</a:t>
                      </a:r>
                      <a:endParaRPr lang="en-US" sz="2800" b="0" dirty="0">
                        <a:effectLst/>
                        <a:latin typeface="Comic Sans MS" panose="030F0702030302020204" pitchFamily="66" charset="0"/>
                      </a:endParaRPr>
                    </a:p>
                  </a:txBody>
                  <a:tcPr marL="43601" marR="43601" marT="43601" marB="43601">
                    <a:solidFill>
                      <a:srgbClr val="B09151"/>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1320" y="889843"/>
            <a:ext cx="8849360" cy="5078313"/>
          </a:xfrm>
          <a:prstGeom prst="rect">
            <a:avLst/>
          </a:prstGeom>
          <a:solidFill>
            <a:schemeClr val="bg2">
              <a:lumMod val="7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IN" sz="3600" b="0" i="0" u="none" strike="noStrike" baseline="0" dirty="0">
              <a:solidFill>
                <a:srgbClr val="000000"/>
              </a:solidFill>
              <a:latin typeface="Comic Sans MS" panose="030F0702030302020204" pitchFamily="66" charset="0"/>
            </a:endParaRPr>
          </a:p>
          <a:p>
            <a:r>
              <a:rPr lang="en-US" sz="3600" b="0" i="0" u="none" strike="noStrike" baseline="0" dirty="0">
                <a:latin typeface="Comic Sans MS" panose="030F0702030302020204" pitchFamily="66" charset="0"/>
              </a:rPr>
              <a:t>The </a:t>
            </a:r>
            <a:r>
              <a:rPr lang="en-US" sz="3600" b="0" i="0" u="none" strike="noStrike" baseline="0" dirty="0">
                <a:solidFill>
                  <a:schemeClr val="accent2">
                    <a:lumMod val="50000"/>
                  </a:schemeClr>
                </a:solidFill>
                <a:latin typeface="Comic Sans MS" panose="030F0702030302020204" pitchFamily="66" charset="0"/>
              </a:rPr>
              <a:t>goal   of machine learning </a:t>
            </a:r>
            <a:r>
              <a:rPr lang="en-US" sz="3600" b="0" i="0" u="none" strike="noStrike" baseline="0" dirty="0">
                <a:latin typeface="Comic Sans MS" panose="030F0702030302020204" pitchFamily="66" charset="0"/>
              </a:rPr>
              <a:t>is to </a:t>
            </a:r>
            <a:r>
              <a:rPr lang="en-US" sz="3600" b="0" i="0" strike="noStrike" baseline="0" dirty="0">
                <a:solidFill>
                  <a:schemeClr val="tx2">
                    <a:lumMod val="75000"/>
                  </a:schemeClr>
                </a:solidFill>
                <a:latin typeface="Comic Sans MS" panose="030F0702030302020204" pitchFamily="66" charset="0"/>
              </a:rPr>
              <a:t>develop methods that can automatically detect patterns in data</a:t>
            </a:r>
            <a:r>
              <a:rPr lang="en-US" sz="3600" b="0" i="0" strike="noStrike" baseline="0" dirty="0">
                <a:latin typeface="Comic Sans MS" panose="030F0702030302020204" pitchFamily="66" charset="0"/>
              </a:rPr>
              <a:t>, and </a:t>
            </a:r>
            <a:r>
              <a:rPr lang="en-US" sz="3600" b="0" i="0" strike="noStrike" baseline="0" dirty="0">
                <a:solidFill>
                  <a:schemeClr val="accent3">
                    <a:lumMod val="50000"/>
                  </a:schemeClr>
                </a:solidFill>
                <a:latin typeface="Comic Sans MS" panose="030F0702030302020204" pitchFamily="66" charset="0"/>
              </a:rPr>
              <a:t>then to use the uncovered patterns to predict future data</a:t>
            </a:r>
            <a:r>
              <a:rPr lang="en-US" sz="3600" b="0" i="0" strike="noStrike" baseline="0" dirty="0">
                <a:solidFill>
                  <a:schemeClr val="tx2">
                    <a:lumMod val="75000"/>
                  </a:schemeClr>
                </a:solidFill>
                <a:latin typeface="Comic Sans MS" panose="030F0702030302020204" pitchFamily="66" charset="0"/>
              </a:rPr>
              <a:t> </a:t>
            </a:r>
            <a:r>
              <a:rPr lang="en-US" sz="3600" b="0" i="0" u="none" strike="noStrike" baseline="0" dirty="0">
                <a:latin typeface="Comic Sans MS" panose="030F0702030302020204" pitchFamily="66" charset="0"/>
              </a:rPr>
              <a:t>or other outcomes of interest. </a:t>
            </a:r>
            <a:endParaRPr lang="en-US" sz="3600" b="0" i="0" u="none" strike="noStrike" baseline="0" dirty="0">
              <a:latin typeface="Comic Sans MS" panose="030F0702030302020204" pitchFamily="66" charset="0"/>
            </a:endParaRPr>
          </a:p>
          <a:p>
            <a:endParaRPr lang="en-US" sz="3600" b="0" i="0" u="none" strike="noStrike" baseline="0" dirty="0">
              <a:latin typeface="Comic Sans MS" panose="030F0702030302020204" pitchFamily="66" charset="0"/>
            </a:endParaRPr>
          </a:p>
          <a:p>
            <a:pPr algn="r"/>
            <a:r>
              <a:rPr lang="en-IN" sz="3600" b="0" i="0" u="none" strike="noStrike" baseline="0" dirty="0">
                <a:latin typeface="Comic Sans MS" panose="030F0702030302020204" pitchFamily="66" charset="0"/>
              </a:rPr>
              <a:t>-- Kevin P. Murphy </a:t>
            </a:r>
            <a:endParaRPr lang="en-IN" sz="3600" dirty="0">
              <a:latin typeface="Comic Sans MS" panose="030F0702030302020204" pitchFamily="66"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820160" y="1264920"/>
            <a:ext cx="4551680" cy="4328160"/>
          </a:xfrm>
          <a:prstGeom prst="ellipse">
            <a:avLst/>
          </a:prstGeom>
          <a:solidFill>
            <a:schemeClr val="tx2">
              <a:lumMod val="20000"/>
              <a:lumOff val="80000"/>
            </a:schemeClr>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3200" dirty="0">
                <a:solidFill>
                  <a:srgbClr val="333F50"/>
                </a:solidFill>
                <a:latin typeface="Comic Sans MS" panose="030F0702030302020204" pitchFamily="66" charset="0"/>
              </a:rPr>
              <a:t>ML key terms that you must know!</a:t>
            </a:r>
            <a:endParaRPr lang="en-IN" sz="3200" dirty="0">
              <a:solidFill>
                <a:srgbClr val="333F50"/>
              </a:solidFill>
              <a:latin typeface="Comic Sans MS" panose="030F0702030302020204" pitchFamily="66"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5373"/>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Features</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998720" y="364203"/>
            <a:ext cx="6096000" cy="4524315"/>
          </a:xfrm>
          <a:prstGeom prst="rect">
            <a:avLst/>
          </a:prstGeom>
          <a:noFill/>
        </p:spPr>
        <p:txBody>
          <a:bodyPr wrap="square">
            <a:spAutoFit/>
          </a:bodyPr>
          <a:lstStyle/>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Features are the fields used as input.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one column of the data in your input set.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For instance, if you're trying to predict the type of pet someone will choose, your input features might include age, home region, family income, etc.</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 means property of your training data.</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the input you have fed to the model or system.</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The value of x variable in simple linear regression are the features.</a:t>
            </a:r>
            <a:endParaRPr lang="en-IN" sz="1800" dirty="0">
              <a:latin typeface="Comic Sans MS" panose="030F0702030302020204" pitchFamily="6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Label</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643120" y="167719"/>
            <a:ext cx="6096000" cy="3416320"/>
          </a:xfrm>
          <a:prstGeom prst="rect">
            <a:avLst/>
          </a:prstGeom>
          <a:noFill/>
        </p:spPr>
        <p:txBody>
          <a:bodyPr wrap="square">
            <a:spAutoFit/>
          </a:bodyPr>
          <a:lstStyle/>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The output you get from your model after training is called a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02124"/>
                </a:solidFill>
                <a:effectLst/>
                <a:latin typeface="Comic Sans MS" panose="030F0702030302020204" pitchFamily="66" charset="0"/>
              </a:rPr>
              <a:t>A label is the thing we're predicting</a:t>
            </a:r>
            <a:r>
              <a:rPr lang="en-US" sz="1800" i="0" dirty="0">
                <a:solidFill>
                  <a:srgbClr val="242729"/>
                </a:solidFill>
                <a:effectLst/>
                <a:latin typeface="Comic Sans MS" panose="030F0702030302020204" pitchFamily="66" charset="0"/>
              </a:rPr>
              <a:t>.</a:t>
            </a:r>
            <a:endParaRPr lang="en-US" sz="1800" i="0" dirty="0">
              <a:solidFill>
                <a:srgbClr val="242729"/>
              </a:solidFill>
              <a:effectLst/>
              <a:latin typeface="Comic Sans MS" panose="030F0702030302020204" pitchFamily="66" charset="0"/>
            </a:endParaRPr>
          </a:p>
          <a:p>
            <a:pPr>
              <a:buSzPct val="113000"/>
            </a:pP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For example the value of y variable in simple linear regression model is the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Suppose you give your model data like a person’s age, height, hair length and then your model predicts whether the person is male or female. Then male or female is called the label.</a:t>
            </a:r>
            <a:endParaRPr lang="en-IN" sz="1800" dirty="0">
              <a:latin typeface="Comic Sans MS" panose="030F0702030302020204" pitchFamily="6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0976" y="347869"/>
            <a:ext cx="6003695" cy="4422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766721" y="2651159"/>
            <a:ext cx="6702399" cy="3701768"/>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3" name="Straight Arrow Connector 2"/>
          <p:cNvCxnSpPr/>
          <p:nvPr/>
        </p:nvCxnSpPr>
        <p:spPr>
          <a:xfrm>
            <a:off x="2115211" y="1922585"/>
            <a:ext cx="2736355" cy="6279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2115211" y="1922585"/>
            <a:ext cx="3963656" cy="71530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140611" y="1922585"/>
            <a:ext cx="5448833" cy="66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9001760" y="1922585"/>
            <a:ext cx="1170331" cy="901895"/>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798041" y="1291330"/>
            <a:ext cx="2185327"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Features</a:t>
            </a:r>
            <a:endParaRPr lang="en-IN" sz="4000" dirty="0">
              <a:latin typeface="Comic Sans MS" panose="030F0702030302020204" pitchFamily="66" charset="0"/>
            </a:endParaRPr>
          </a:p>
        </p:txBody>
      </p:sp>
      <p:sp>
        <p:nvSpPr>
          <p:cNvPr id="8" name="TextBox 24"/>
          <p:cNvSpPr txBox="1"/>
          <p:nvPr/>
        </p:nvSpPr>
        <p:spPr>
          <a:xfrm>
            <a:off x="9444167" y="1291330"/>
            <a:ext cx="1949792"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Label</a:t>
            </a:r>
            <a:endParaRPr lang="en-IN" sz="4000" dirty="0">
              <a:latin typeface="Comic Sans MS" panose="030F0702030302020204" pitchFamily="66" charset="0"/>
            </a:endParaRPr>
          </a:p>
        </p:txBody>
      </p:sp>
      <p:sp>
        <p:nvSpPr>
          <p:cNvPr id="9" name="TextBox 26"/>
          <p:cNvSpPr txBox="1"/>
          <p:nvPr/>
        </p:nvSpPr>
        <p:spPr>
          <a:xfrm>
            <a:off x="282550" y="269029"/>
            <a:ext cx="1092994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dirty="0">
                <a:latin typeface="Comic Sans MS" panose="030F0702030302020204" pitchFamily="66" charset="0"/>
              </a:rPr>
              <a:t>Tabular data to predict whether car is stolen or not?</a:t>
            </a:r>
            <a:endParaRPr lang="en-IN" sz="3600" dirty="0">
              <a:latin typeface="Comic Sans MS" panose="030F0702030302020204" pitchFamily="66"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400" y="0"/>
            <a:ext cx="3728719"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Model</a:t>
            </a:r>
            <a:endParaRPr lang="en-IN" sz="6000" dirty="0">
              <a:solidFill>
                <a:srgbClr val="FBE5D6"/>
              </a:solidFill>
              <a:latin typeface="Comic Sans MS" panose="030F0702030302020204" pitchFamily="66" charset="0"/>
            </a:endParaRPr>
          </a:p>
          <a:p>
            <a:pPr algn="ctr"/>
            <a:endParaRPr lang="en-IN" sz="6000" dirty="0">
              <a:solidFill>
                <a:srgbClr val="FBE5D6"/>
              </a:solidFill>
              <a:latin typeface="Comic Sans MS" panose="030F0702030302020204" pitchFamily="66" charset="0"/>
            </a:endParaRPr>
          </a:p>
        </p:txBody>
      </p:sp>
      <p:sp>
        <p:nvSpPr>
          <p:cNvPr id="4" name="TextBox 3"/>
          <p:cNvSpPr txBox="1"/>
          <p:nvPr/>
        </p:nvSpPr>
        <p:spPr>
          <a:xfrm>
            <a:off x="4063430" y="162947"/>
            <a:ext cx="6236412" cy="5078313"/>
          </a:xfrm>
          <a:prstGeom prst="rect">
            <a:avLst/>
          </a:prstGeom>
          <a:noFill/>
        </p:spPr>
        <p:txBody>
          <a:bodyPr wrap="square">
            <a:spAutoFit/>
          </a:bodyPr>
          <a:lstStyle/>
          <a:p>
            <a:pPr marL="342900" indent="-342900">
              <a:buSzPct val="113000"/>
              <a:buFont typeface="Arial" panose="020B0604020202020204" pitchFamily="34" charset="0"/>
              <a:buChar char="•"/>
            </a:pPr>
            <a:r>
              <a:rPr lang="en-US" sz="1800" i="0" dirty="0">
                <a:effectLst/>
                <a:latin typeface="Comic Sans MS" panose="030F0702030302020204" pitchFamily="66" charset="0"/>
              </a:rPr>
              <a:t>A model is the relationship between features and the label.</a:t>
            </a:r>
            <a:endParaRPr lang="en-US" sz="1800" dirty="0">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An ML model is a mathematical model that generates predictions by finding patterns in your data.</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ML Models generate predictions using the patterns extracted from the input data. </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A model represents what was learned by a machine learning algorithm. </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The model is the “thing” that is saved after running a machine learning algorithm on training data and represents the rules, numbers, and any other algorithm-specific data structures required to make predictions.</a:t>
            </a:r>
            <a:endParaRPr lang="en-IN" sz="1800" dirty="0">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785869" y="-13771"/>
          <a:ext cx="10620261" cy="68855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Diagram 3"/>
          <p:cNvGraphicFramePr/>
          <p:nvPr/>
        </p:nvGraphicFramePr>
        <p:xfrm>
          <a:off x="635000" y="787400"/>
          <a:ext cx="11419840" cy="56730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Flowchart: Document 4"/>
          <p:cNvSpPr/>
          <p:nvPr/>
        </p:nvSpPr>
        <p:spPr>
          <a:xfrm>
            <a:off x="137160" y="147320"/>
            <a:ext cx="5130800" cy="2839720"/>
          </a:xfrm>
          <a:prstGeom prst="flowChartDocumen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6600" dirty="0">
                <a:latin typeface="Comic Sans MS" panose="030F0702030302020204" pitchFamily="66" charset="0"/>
              </a:rPr>
              <a:t>Steps in ML</a:t>
            </a:r>
            <a:endParaRPr lang="en-IN" sz="6600" dirty="0">
              <a:latin typeface="Comic Sans MS" panose="030F0702030302020204" pitchFamily="66"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Shape 6"/>
          <p:cNvSpPr/>
          <p:nvPr/>
        </p:nvSpPr>
        <p:spPr>
          <a:xfrm rot="5400000">
            <a:off x="1373760" y="460667"/>
            <a:ext cx="1855970" cy="3042971"/>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TextBox 4"/>
          <p:cNvSpPr txBox="1"/>
          <p:nvPr/>
        </p:nvSpPr>
        <p:spPr>
          <a:xfrm>
            <a:off x="1262911" y="163671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1. Data collection</a:t>
            </a:r>
            <a:endParaRPr lang="en-IN" sz="3600" dirty="0">
              <a:latin typeface="Comic Sans MS" panose="030F0702030302020204" pitchFamily="66" charset="0"/>
            </a:endParaRPr>
          </a:p>
        </p:txBody>
      </p:sp>
      <p:sp>
        <p:nvSpPr>
          <p:cNvPr id="9" name="TextBox 5"/>
          <p:cNvSpPr txBox="1"/>
          <p:nvPr/>
        </p:nvSpPr>
        <p:spPr>
          <a:xfrm>
            <a:off x="5070549" y="1503686"/>
            <a:ext cx="5858540"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02124"/>
                </a:solidFill>
                <a:effectLst/>
                <a:latin typeface="Comic Sans MS" panose="030F0702030302020204" pitchFamily="66" charset="0"/>
              </a:rPr>
              <a:t>Data collection is the process of gathering and measuring information from countless different sources.</a:t>
            </a:r>
            <a:endParaRPr lang="en-US" sz="2400" i="0" dirty="0">
              <a:solidFill>
                <a:srgbClr val="202124"/>
              </a:solidFill>
              <a:effectLst/>
              <a:latin typeface="Comic Sans MS" panose="030F0702030302020204" pitchFamily="66" charset="0"/>
            </a:endParaRPr>
          </a:p>
          <a:p>
            <a:pPr algn="just"/>
            <a:endParaRPr lang="en-US" sz="2400" i="0" dirty="0">
              <a:solidFill>
                <a:srgbClr val="202124"/>
              </a:solidFill>
              <a:effectLst/>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This is a critical first step that involves gathering data from various sources such as databases, files, and external repositories. </a:t>
            </a:r>
            <a:endParaRPr lang="en-US" sz="2400" i="0" dirty="0">
              <a:solidFill>
                <a:srgbClr val="222222"/>
              </a:solidFill>
              <a:effectLst/>
              <a:latin typeface="Comic Sans MS" panose="030F0702030302020204" pitchFamily="66" charset="0"/>
            </a:endParaRPr>
          </a:p>
          <a:p>
            <a:pPr algn="just"/>
            <a:endParaRPr lang="en-US" sz="2400" dirty="0">
              <a:solidFill>
                <a:srgbClr val="222222"/>
              </a:solidFill>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Before starting the data collection process, it’s important to articulate the problem you want to solve </a:t>
            </a:r>
            <a:r>
              <a:rPr lang="en-US" sz="2400" b="0" i="0" dirty="0">
                <a:solidFill>
                  <a:srgbClr val="222222"/>
                </a:solidFill>
                <a:effectLst/>
                <a:latin typeface="Comic Sans MS" panose="030F0702030302020204" pitchFamily="66" charset="0"/>
              </a:rPr>
              <a:t>with an ML model. </a:t>
            </a:r>
            <a:endParaRPr lang="en-IN" sz="2400" dirty="0">
              <a:latin typeface="Comic Sans MS" panose="030F0702030302020204" pitchFamily="66"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011814" y="217317"/>
            <a:ext cx="1855970" cy="3042971"/>
          </a:xfrm>
          <a:prstGeom prst="corner">
            <a:avLst>
              <a:gd name="adj1" fmla="val 16120"/>
              <a:gd name="adj2" fmla="val 16110"/>
            </a:avLst>
          </a:prstGeom>
          <a:solidFill>
            <a:srgbClr val="B09151"/>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900965" y="139336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2. Data Preparation</a:t>
            </a:r>
            <a:endParaRPr lang="en-IN" sz="3600" dirty="0">
              <a:latin typeface="Comic Sans MS" panose="030F0702030302020204" pitchFamily="66" charset="0"/>
            </a:endParaRPr>
          </a:p>
        </p:txBody>
      </p:sp>
      <p:sp>
        <p:nvSpPr>
          <p:cNvPr id="4" name="TextBox 2"/>
          <p:cNvSpPr txBox="1"/>
          <p:nvPr/>
        </p:nvSpPr>
        <p:spPr>
          <a:xfrm>
            <a:off x="3943937" y="466320"/>
            <a:ext cx="7347098"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1" dirty="0">
                <a:effectLst/>
                <a:latin typeface="Comic Sans MS" panose="030F0702030302020204" pitchFamily="66" charset="0"/>
              </a:rPr>
              <a:t>Data </a:t>
            </a:r>
            <a:r>
              <a:rPr lang="en-US" sz="2400" i="0" dirty="0">
                <a:effectLst/>
                <a:latin typeface="Comic Sans MS" panose="030F0702030302020204" pitchFamily="66" charset="0"/>
              </a:rPr>
              <a:t>preparation/</a:t>
            </a:r>
            <a:r>
              <a:rPr lang="en-US" sz="2400" i="1" dirty="0">
                <a:effectLst/>
                <a:latin typeface="Comic Sans MS" panose="030F0702030302020204" pitchFamily="66" charset="0"/>
              </a:rPr>
              <a:t>pre-processing techniques generally refer to the addition, deletion, or transformation of training set data.</a:t>
            </a:r>
            <a:endParaRPr lang="en-US" sz="2400" i="1" dirty="0">
              <a:effectLst/>
              <a:latin typeface="Comic Sans MS" panose="030F0702030302020204" pitchFamily="66" charset="0"/>
            </a:endParaRPr>
          </a:p>
          <a:p>
            <a:pPr algn="just"/>
            <a:endParaRPr lang="en-US" sz="2400" i="1" dirty="0">
              <a:latin typeface="Comic Sans MS" panose="030F0702030302020204" pitchFamily="66" charset="0"/>
            </a:endParaRPr>
          </a:p>
          <a:p>
            <a:pPr algn="just"/>
            <a:r>
              <a:rPr lang="en-US" sz="2400" i="0" dirty="0">
                <a:effectLst/>
                <a:latin typeface="Comic Sans MS" panose="030F0702030302020204" pitchFamily="66" charset="0"/>
              </a:rPr>
              <a:t>Since the collected data may be in an undesired format, unorganized, or extremely large, further steps are needed to enhance its quality. The three common steps for preprocessing data are formatting, cleaning, and sampling.</a:t>
            </a:r>
            <a:endParaRPr lang="en-US" sz="2400" i="1" dirty="0">
              <a:effectLst/>
              <a:latin typeface="Comic Sans MS" panose="030F0702030302020204" pitchFamily="66" charset="0"/>
            </a:endParaRPr>
          </a:p>
          <a:p>
            <a:pPr algn="just"/>
            <a:endParaRPr lang="en-US" sz="2400" i="1" dirty="0">
              <a:effectLst/>
              <a:latin typeface="Comic Sans MS" panose="030F0702030302020204" pitchFamily="66" charset="0"/>
            </a:endParaRPr>
          </a:p>
          <a:p>
            <a:pPr algn="just"/>
            <a:r>
              <a:rPr lang="en-US" sz="2400" i="0" dirty="0">
                <a:effectLst/>
                <a:latin typeface="Comic Sans MS" panose="030F0702030302020204" pitchFamily="66" charset="0"/>
              </a:rPr>
              <a:t>Data preparation (also referred to as “data preprocessing”) is the process of transforming raw data so that data scientists and analysts can run it through machine learning algorithms to uncover insights or make predictions.</a:t>
            </a:r>
            <a:endParaRPr lang="en-IN" sz="2400" dirty="0">
              <a:latin typeface="Comic Sans MS" panose="030F0702030302020204" pitchFamily="6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283160" y="-145196"/>
            <a:ext cx="1855970" cy="3042971"/>
          </a:xfrm>
          <a:prstGeom prst="corner">
            <a:avLst>
              <a:gd name="adj1" fmla="val 16120"/>
              <a:gd name="adj2" fmla="val 16110"/>
            </a:avLst>
          </a:prstGeom>
          <a:solidFill>
            <a:srgbClr val="AC770D"/>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1172311" y="103084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3. Choose a ML model</a:t>
            </a:r>
            <a:endParaRPr lang="en-IN" sz="3600" dirty="0">
              <a:latin typeface="Comic Sans MS" panose="030F0702030302020204" pitchFamily="66" charset="0"/>
            </a:endParaRPr>
          </a:p>
        </p:txBody>
      </p:sp>
      <p:sp>
        <p:nvSpPr>
          <p:cNvPr id="4" name="TextBox 2"/>
          <p:cNvSpPr txBox="1"/>
          <p:nvPr/>
        </p:nvSpPr>
        <p:spPr>
          <a:xfrm>
            <a:off x="4949394" y="1166842"/>
            <a:ext cx="6070294"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111111"/>
                </a:solidFill>
                <a:latin typeface="Comic Sans MS" panose="030F0702030302020204" pitchFamily="66" charset="0"/>
              </a:rPr>
              <a:t>For different purpose, different ML models are available. So it depends on the need that which ML model must be selected.</a:t>
            </a:r>
            <a:endParaRPr lang="en-US" sz="2400" dirty="0">
              <a:solidFill>
                <a:srgbClr val="111111"/>
              </a:solidFill>
              <a:latin typeface="Comic Sans MS" panose="030F0702030302020204" pitchFamily="66" charset="0"/>
            </a:endParaRPr>
          </a:p>
          <a:p>
            <a:pPr algn="just"/>
            <a:endParaRPr lang="en-US" sz="2400" dirty="0">
              <a:solidFill>
                <a:srgbClr val="111111"/>
              </a:solidFill>
              <a:latin typeface="Comic Sans MS" panose="030F0702030302020204" pitchFamily="66" charset="0"/>
            </a:endParaRPr>
          </a:p>
          <a:p>
            <a:pPr algn="just"/>
            <a:r>
              <a:rPr lang="en-US" sz="2400" dirty="0">
                <a:solidFill>
                  <a:srgbClr val="111111"/>
                </a:solidFill>
                <a:latin typeface="Comic Sans MS" panose="030F0702030302020204" pitchFamily="66" charset="0"/>
              </a:rPr>
              <a:t>The choice of ML model to be selected depends </a:t>
            </a:r>
            <a:r>
              <a:rPr lang="en-US" sz="2400" b="0" i="0" dirty="0">
                <a:solidFill>
                  <a:srgbClr val="111111"/>
                </a:solidFill>
                <a:effectLst/>
                <a:latin typeface="Comic Sans MS" panose="030F0702030302020204" pitchFamily="66" charset="0"/>
              </a:rPr>
              <a:t>on many factors like the problem statement and the kind of output you want, type and size of the data, the available computational time, number of features, and observations in the data, etc.</a:t>
            </a:r>
            <a:endParaRPr lang="en-IN" sz="2400" dirty="0">
              <a:latin typeface="Comic Sans MS" panose="030F0702030302020204" pitchFamily="66"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73758" y="-593500"/>
            <a:ext cx="1855970" cy="3042971"/>
          </a:xfrm>
          <a:prstGeom prst="corner">
            <a:avLst>
              <a:gd name="adj1" fmla="val 16120"/>
              <a:gd name="adj2" fmla="val 16110"/>
            </a:avLst>
          </a:prstGeom>
          <a:solidFill>
            <a:srgbClr val="AD6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73069" y="54190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4. Train the model</a:t>
            </a:r>
            <a:endParaRPr lang="en-IN" sz="3600" dirty="0">
              <a:latin typeface="Comic Sans MS" panose="030F0702030302020204" pitchFamily="66" charset="0"/>
            </a:endParaRPr>
          </a:p>
        </p:txBody>
      </p:sp>
      <p:sp>
        <p:nvSpPr>
          <p:cNvPr id="4" name="TextBox 2"/>
          <p:cNvSpPr txBox="1"/>
          <p:nvPr/>
        </p:nvSpPr>
        <p:spPr>
          <a:xfrm>
            <a:off x="3055774" y="1322991"/>
            <a:ext cx="8402198"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solidFill>
                  <a:srgbClr val="16191F"/>
                </a:solidFill>
                <a:effectLst/>
                <a:latin typeface="Comic Sans MS" panose="030F0702030302020204" pitchFamily="66" charset="0"/>
              </a:rPr>
              <a:t>The process of training an ML model involves providing an ML algorithm (that is, the </a:t>
            </a:r>
            <a:r>
              <a:rPr lang="en-US" sz="2400" b="0" i="1" dirty="0">
                <a:solidFill>
                  <a:srgbClr val="16191F"/>
                </a:solidFill>
                <a:effectLst/>
                <a:latin typeface="Comic Sans MS" panose="030F0702030302020204" pitchFamily="66" charset="0"/>
              </a:rPr>
              <a:t>learning algorithm</a:t>
            </a:r>
            <a:r>
              <a:rPr lang="en-US" sz="2400" b="0" i="0" dirty="0">
                <a:solidFill>
                  <a:srgbClr val="16191F"/>
                </a:solidFill>
                <a:effectLst/>
                <a:latin typeface="Comic Sans MS" panose="030F0702030302020204" pitchFamily="66" charset="0"/>
              </a:rPr>
              <a:t>) with training data to learn from. </a:t>
            </a:r>
            <a:endParaRPr lang="en-US" sz="2400" b="0" i="0" dirty="0">
              <a:solidFill>
                <a:srgbClr val="16191F"/>
              </a:solidFill>
              <a:effectLst/>
              <a:latin typeface="Comic Sans MS" panose="030F0702030302020204" pitchFamily="66" charset="0"/>
            </a:endParaRPr>
          </a:p>
          <a:p>
            <a:pPr algn="just"/>
            <a:endParaRPr lang="en-US" sz="2400" dirty="0">
              <a:solidFill>
                <a:srgbClr val="16191F"/>
              </a:solidFill>
              <a:latin typeface="Comic Sans MS" panose="030F0702030302020204" pitchFamily="66" charset="0"/>
            </a:endParaRPr>
          </a:p>
          <a:p>
            <a:pPr algn="just"/>
            <a:r>
              <a:rPr lang="en-US" sz="2400" dirty="0">
                <a:solidFill>
                  <a:srgbClr val="16191F"/>
                </a:solidFill>
                <a:latin typeface="Comic Sans MS" panose="030F0702030302020204" pitchFamily="66" charset="0"/>
              </a:rPr>
              <a:t>L</a:t>
            </a:r>
            <a:r>
              <a:rPr lang="en-US" sz="2400" b="0" i="0" dirty="0">
                <a:solidFill>
                  <a:srgbClr val="16191F"/>
                </a:solidFill>
                <a:effectLst/>
                <a:latin typeface="Comic Sans MS" panose="030F0702030302020204" pitchFamily="66" charset="0"/>
              </a:rPr>
              <a:t>et's say that you want to train an ML model to predict if an email is spam or not spam. </a:t>
            </a:r>
            <a:endParaRPr lang="en-US" sz="2400" b="0" i="0" dirty="0">
              <a:solidFill>
                <a:srgbClr val="16191F"/>
              </a:solidFill>
              <a:effectLst/>
              <a:latin typeface="Comic Sans MS" panose="030F0702030302020204" pitchFamily="66" charset="0"/>
            </a:endParaRPr>
          </a:p>
          <a:p>
            <a:pPr algn="just"/>
            <a:r>
              <a:rPr lang="en-US" sz="2400" b="0" i="0" dirty="0">
                <a:solidFill>
                  <a:srgbClr val="16191F"/>
                </a:solidFill>
                <a:effectLst/>
                <a:latin typeface="Comic Sans MS" panose="030F0702030302020204" pitchFamily="66" charset="0"/>
              </a:rPr>
              <a:t>You would provide ML model with training data that contains emails for which you know the target (that is, a label that tells whether an email is spam or not spam). Then the model should be trained by using this data, resulting in a model that attempts to predict whether new email will be spam or not spam.</a:t>
            </a:r>
            <a:endParaRPr lang="en-US" sz="2400" b="0" i="0" dirty="0">
              <a:solidFill>
                <a:srgbClr val="16191F"/>
              </a:solidFill>
              <a:effectLst/>
              <a:latin typeface="Comic Sans MS" panose="030F0702030302020204" pitchFamily="66"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30359" y="-519356"/>
            <a:ext cx="1855970" cy="3042971"/>
          </a:xfrm>
          <a:prstGeom prst="corner">
            <a:avLst>
              <a:gd name="adj1" fmla="val 16120"/>
              <a:gd name="adj2" fmla="val 16110"/>
            </a:avLst>
          </a:prstGeom>
          <a:solidFill>
            <a:srgbClr val="AF52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19510" y="65668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5. Evaluate the model</a:t>
            </a:r>
            <a:endParaRPr lang="en-IN" sz="3600" dirty="0">
              <a:latin typeface="Comic Sans MS" panose="030F0702030302020204" pitchFamily="66" charset="0"/>
            </a:endParaRPr>
          </a:p>
        </p:txBody>
      </p:sp>
      <p:sp>
        <p:nvSpPr>
          <p:cNvPr id="4" name="TextBox 2"/>
          <p:cNvSpPr txBox="1"/>
          <p:nvPr/>
        </p:nvSpPr>
        <p:spPr>
          <a:xfrm>
            <a:off x="3636429" y="1640983"/>
            <a:ext cx="7590622" cy="37856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12529"/>
                </a:solidFill>
                <a:effectLst/>
                <a:latin typeface="Comic Sans MS" panose="030F0702030302020204" pitchFamily="66" charset="0"/>
              </a:rPr>
              <a:t>Model evaluation is a method of assessing the correctness of models on test data. The test data consists of data points that have not been seen by the model before. </a:t>
            </a:r>
            <a:endParaRPr lang="en-US" sz="2400" i="0" dirty="0">
              <a:solidFill>
                <a:srgbClr val="212529"/>
              </a:solidFill>
              <a:effectLst/>
              <a:latin typeface="Comic Sans MS" panose="030F0702030302020204" pitchFamily="66" charset="0"/>
            </a:endParaRPr>
          </a:p>
          <a:p>
            <a:pPr algn="just"/>
            <a:endParaRPr lang="en-US" sz="2400" dirty="0">
              <a:solidFill>
                <a:srgbClr val="212529"/>
              </a:solidFill>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There are two methods of evaluating models in data science, Hold-Out and Cross-Validation. </a:t>
            </a:r>
            <a:endParaRPr lang="en-US" sz="2400" i="0" dirty="0">
              <a:solidFill>
                <a:srgbClr val="000000"/>
              </a:solidFill>
              <a:effectLst/>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To avoid overfitting, both methods use a test set (not seen by the model) to evaluate model performance.</a:t>
            </a:r>
            <a:endParaRPr lang="en-IN" sz="2400" dirty="0">
              <a:latin typeface="Comic Sans MS" panose="030F0702030302020204" pitchFamily="66"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679381" y="-337920"/>
            <a:ext cx="1855970" cy="3042971"/>
          </a:xfrm>
          <a:prstGeom prst="corner">
            <a:avLst>
              <a:gd name="adj1" fmla="val 16120"/>
              <a:gd name="adj2" fmla="val 16110"/>
            </a:avLst>
          </a:prstGeom>
          <a:solidFill>
            <a:srgbClr val="B14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IN"/>
          </a:p>
        </p:txBody>
      </p:sp>
      <p:sp>
        <p:nvSpPr>
          <p:cNvPr id="3" name="TextBox 4"/>
          <p:cNvSpPr txBox="1"/>
          <p:nvPr/>
        </p:nvSpPr>
        <p:spPr>
          <a:xfrm>
            <a:off x="568532" y="83812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6. Parameter Tuning</a:t>
            </a:r>
            <a:endParaRPr lang="en-IN" sz="3600" dirty="0">
              <a:latin typeface="Comic Sans MS" panose="030F0702030302020204" pitchFamily="66" charset="0"/>
            </a:endParaRPr>
          </a:p>
        </p:txBody>
      </p:sp>
      <p:sp>
        <p:nvSpPr>
          <p:cNvPr id="4" name="TextBox 2"/>
          <p:cNvSpPr txBox="1"/>
          <p:nvPr/>
        </p:nvSpPr>
        <p:spPr>
          <a:xfrm>
            <a:off x="3866126" y="335142"/>
            <a:ext cx="7432223" cy="55399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2400" dirty="0">
              <a:solidFill>
                <a:srgbClr val="000000"/>
              </a:solidFill>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Each model has its own sets of parameters that need to be tuned to get optimal output. </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For every model, our goal is to minimize the error or say to have predictions as close as possible to actual values. This is one of the cores or say the major objective of hyperparameter tuning.</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There are following three approaches to Hyperparameter tuning:</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Manual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Random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Grid Search</a:t>
            </a:r>
            <a:endParaRPr lang="en-US" sz="2400" b="0" i="0" dirty="0">
              <a:solidFill>
                <a:srgbClr val="000000"/>
              </a:solidFill>
              <a:effectLst/>
              <a:latin typeface="Comic Sans MS" panose="030F0702030302020204" pitchFamily="66" charset="0"/>
            </a:endParaRP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a:t>
            </a:r>
            <a:endParaRPr lang="en-IN" dirty="0"/>
          </a:p>
        </p:txBody>
      </p:sp>
      <p:sp>
        <p:nvSpPr>
          <p:cNvPr id="3" name="Content Placeholder 2"/>
          <p:cNvSpPr>
            <a:spLocks noGrp="1"/>
          </p:cNvSpPr>
          <p:nvPr>
            <p:ph idx="1"/>
          </p:nvPr>
        </p:nvSpPr>
        <p:spPr/>
        <p:txBody>
          <a:bodyPr/>
          <a:lstStyle/>
          <a:p>
            <a:pPr algn="l" fontAlgn="base"/>
            <a:r>
              <a:rPr lang="en-US" b="1" i="0" dirty="0">
                <a:effectLst/>
                <a:latin typeface="inherit"/>
              </a:rPr>
              <a:t>Machine learning</a:t>
            </a:r>
            <a:endParaRPr lang="en-US" b="1" i="0" dirty="0">
              <a:effectLst/>
              <a:latin typeface="gg sans"/>
            </a:endParaRPr>
          </a:p>
          <a:p>
            <a:r>
              <a:rPr lang="en-US" b="0" i="0" dirty="0">
                <a:effectLst/>
                <a:latin typeface="gg sans"/>
              </a:rPr>
              <a:t>Machine learning uses artificial intelligence to enable machines to learn and predict outcomes more accurately without being explicitly programmed to do so. This makes them more similar to humans. The machine learning models continuously learns and improves its performance with the use of necessary data.</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934107" y="-34091"/>
            <a:ext cx="1855970" cy="3042971"/>
          </a:xfrm>
          <a:prstGeom prst="corner">
            <a:avLst>
              <a:gd name="adj1" fmla="val 16120"/>
              <a:gd name="adj2" fmla="val 16110"/>
            </a:avLst>
          </a:prstGeom>
          <a:solidFill>
            <a:srgbClr val="B435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823258" y="1141954"/>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7. Make predictions </a:t>
            </a:r>
            <a:endParaRPr lang="en-IN" sz="3600" dirty="0">
              <a:latin typeface="Comic Sans MS" panose="030F0702030302020204" pitchFamily="66" charset="0"/>
            </a:endParaRPr>
          </a:p>
        </p:txBody>
      </p:sp>
      <p:sp>
        <p:nvSpPr>
          <p:cNvPr id="4" name="TextBox 2"/>
          <p:cNvSpPr txBox="1"/>
          <p:nvPr/>
        </p:nvSpPr>
        <p:spPr>
          <a:xfrm>
            <a:off x="3902233" y="151784"/>
            <a:ext cx="7466509" cy="67403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effectLst/>
                <a:latin typeface="Comic Sans MS" panose="030F0702030302020204" pitchFamily="66" charset="0"/>
              </a:rPr>
              <a:t>“Prediction” refers to the output of an </a:t>
            </a:r>
            <a:r>
              <a:rPr lang="en-US" sz="2400" b="0" i="0" u="none" strike="noStrike" dirty="0">
                <a:effectLst/>
                <a:latin typeface="Comic Sans MS" panose="030F0702030302020204" pitchFamily="66" charset="0"/>
              </a:rPr>
              <a:t>algorithm</a:t>
            </a:r>
            <a:r>
              <a:rPr lang="en-US" sz="2400" b="0" i="0" dirty="0">
                <a:effectLst/>
                <a:latin typeface="Comic Sans MS" panose="030F0702030302020204" pitchFamily="66" charset="0"/>
              </a:rPr>
              <a:t> after it has been </a:t>
            </a:r>
            <a:r>
              <a:rPr lang="en-US" sz="2400" b="0" i="0" u="none" strike="noStrike" dirty="0">
                <a:effectLst/>
                <a:latin typeface="Comic Sans MS" panose="030F0702030302020204" pitchFamily="66" charset="0"/>
              </a:rPr>
              <a:t>trained</a:t>
            </a:r>
            <a:r>
              <a:rPr lang="en-US" sz="2400" b="0" i="0" dirty="0">
                <a:effectLst/>
                <a:latin typeface="Comic Sans MS" panose="030F0702030302020204" pitchFamily="66" charset="0"/>
              </a:rPr>
              <a:t> on a historical dataset.</a:t>
            </a:r>
            <a:endParaRPr lang="en-US" sz="2400" b="0" i="0" dirty="0">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Machine learning has two main goals: </a:t>
            </a:r>
            <a:endParaRPr lang="en-US" sz="2400" b="0" i="0" dirty="0">
              <a:solidFill>
                <a:srgbClr val="222222"/>
              </a:solidFill>
              <a:effectLst/>
              <a:latin typeface="Comic Sans MS" panose="030F0702030302020204" pitchFamily="66" charset="0"/>
            </a:endParaRPr>
          </a:p>
          <a:p>
            <a:pPr algn="just"/>
            <a:r>
              <a:rPr lang="en-US" sz="2400" b="0" i="1" dirty="0">
                <a:solidFill>
                  <a:srgbClr val="222222"/>
                </a:solidFill>
                <a:effectLst/>
                <a:latin typeface="Comic Sans MS" panose="030F0702030302020204" pitchFamily="66" charset="0"/>
              </a:rPr>
              <a:t>prediction</a:t>
            </a:r>
            <a:r>
              <a:rPr lang="en-US" sz="2400" b="0" i="0" dirty="0">
                <a:solidFill>
                  <a:srgbClr val="222222"/>
                </a:solidFill>
                <a:effectLst/>
                <a:latin typeface="Comic Sans MS" panose="030F0702030302020204" pitchFamily="66" charset="0"/>
              </a:rPr>
              <a:t> and </a:t>
            </a:r>
            <a:r>
              <a:rPr lang="en-US" sz="2400" b="0" i="1" dirty="0">
                <a:solidFill>
                  <a:srgbClr val="222222"/>
                </a:solidFill>
                <a:effectLst/>
                <a:latin typeface="Comic Sans MS" panose="030F0702030302020204" pitchFamily="66" charset="0"/>
              </a:rPr>
              <a:t>inference</a:t>
            </a:r>
            <a:r>
              <a:rPr lang="en-US" sz="2400" b="0" i="0" dirty="0">
                <a:solidFill>
                  <a:srgbClr val="222222"/>
                </a:solidFill>
                <a:effectLst/>
                <a:latin typeface="Comic Sans MS" panose="030F0702030302020204" pitchFamily="66" charset="0"/>
              </a:rPr>
              <a:t>.</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After you have a model, you can use that model to generate predictions which means to give your model the inputs it has never seen before and obtain the answer the model has predicted.</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In addition to making predictions on new data, you can use machine-learning models to better understand the relationships between the input features and the output target which is known as inference.</a:t>
            </a:r>
            <a:endParaRPr lang="en-US" sz="2400" b="0" i="0" dirty="0">
              <a:effectLst/>
              <a:latin typeface="Comic Sans MS" panose="030F0702030302020204" pitchFamily="66" charset="0"/>
            </a:endParaRPr>
          </a:p>
          <a:p>
            <a:pPr algn="just"/>
            <a:endParaRPr lang="en-IN" sz="2400" dirty="0">
              <a:latin typeface="Comic Sans MS" panose="030F0702030302020204" pitchFamily="66"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5520" y="535901"/>
            <a:ext cx="6176691" cy="57861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Traffic Alerts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Social Media</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Transportation and Commuting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Products Recommendations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Virtual Personal Assistants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Self Driving Cars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Dynamic Pricing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Google Translate</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Online Video Streaming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Fraud Detection</a:t>
            </a:r>
            <a:endParaRPr lang="en-IN" sz="3200" b="0" i="0" dirty="0">
              <a:solidFill>
                <a:srgbClr val="425268"/>
              </a:solidFill>
              <a:effectLst/>
              <a:latin typeface="Comic Sans MS" panose="030F0702030302020204" pitchFamily="66" charset="0"/>
            </a:endParaRPr>
          </a:p>
          <a:p>
            <a:pPr algn="l"/>
            <a:r>
              <a:rPr lang="en-IN" sz="3200" b="0" i="0" dirty="0">
                <a:solidFill>
                  <a:srgbClr val="425268"/>
                </a:solidFill>
                <a:effectLst/>
                <a:latin typeface="Comic Sans MS" panose="030F0702030302020204" pitchFamily="66" charset="0"/>
              </a:rPr>
              <a:t> </a:t>
            </a:r>
            <a:endParaRPr lang="en-IN" sz="3200" b="0" i="0" dirty="0">
              <a:solidFill>
                <a:srgbClr val="425268"/>
              </a:solidFill>
              <a:effectLst/>
              <a:latin typeface="Comic Sans MS" panose="030F0702030302020204" pitchFamily="66" charset="0"/>
            </a:endParaRPr>
          </a:p>
          <a:p>
            <a:endParaRPr lang="en-IN" dirty="0"/>
          </a:p>
        </p:txBody>
      </p:sp>
      <p:sp>
        <p:nvSpPr>
          <p:cNvPr id="3" name="Flowchart: Off-page Connector 2"/>
          <p:cNvSpPr/>
          <p:nvPr/>
        </p:nvSpPr>
        <p:spPr>
          <a:xfrm>
            <a:off x="809788" y="659841"/>
            <a:ext cx="3822853" cy="4869455"/>
          </a:xfrm>
          <a:prstGeom prst="flowChartOffpageConnector">
            <a:avLst/>
          </a:prstGeom>
          <a:solidFill>
            <a:srgbClr val="43526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4400" dirty="0">
                <a:latin typeface="Comic Sans MS" panose="030F0702030302020204" pitchFamily="66" charset="0"/>
              </a:rPr>
              <a:t>Applications </a:t>
            </a:r>
            <a:endParaRPr lang="en-IN" sz="4400" dirty="0">
              <a:latin typeface="Comic Sans MS" panose="030F0702030302020204" pitchFamily="66" charset="0"/>
            </a:endParaRPr>
          </a:p>
          <a:p>
            <a:pPr algn="ctr"/>
            <a:r>
              <a:rPr lang="en-IN" sz="4400" dirty="0">
                <a:latin typeface="Comic Sans MS" panose="030F0702030302020204" pitchFamily="66" charset="0"/>
              </a:rPr>
              <a:t>Of</a:t>
            </a:r>
            <a:endParaRPr lang="en-IN" sz="4400" dirty="0">
              <a:latin typeface="Comic Sans MS" panose="030F0702030302020204" pitchFamily="66" charset="0"/>
            </a:endParaRPr>
          </a:p>
          <a:p>
            <a:pPr algn="ctr"/>
            <a:r>
              <a:rPr lang="en-IN" sz="4400" dirty="0">
                <a:latin typeface="Comic Sans MS" panose="030F0702030302020204" pitchFamily="66" charset="0"/>
              </a:rPr>
              <a:t> ML</a:t>
            </a:r>
            <a:endParaRPr lang="en-IN" sz="4400" dirty="0">
              <a:latin typeface="Comic Sans MS" panose="030F0702030302020204" pitchFamily="66"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spect="1" noChangeArrowheads="1"/>
          </p:cNvSpPr>
          <p:nvPr/>
        </p:nvSpPr>
        <p:spPr bwMode="auto">
          <a:xfrm>
            <a:off x="5943600" y="3276600"/>
            <a:ext cx="3769360" cy="3769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TextBox 6"/>
          <p:cNvSpPr txBox="1"/>
          <p:nvPr/>
        </p:nvSpPr>
        <p:spPr>
          <a:xfrm>
            <a:off x="3048000" y="3340854"/>
            <a:ext cx="6096000" cy="369332"/>
          </a:xfrm>
          <a:prstGeom prst="rect">
            <a:avLst/>
          </a:prstGeom>
          <a:noFill/>
        </p:spPr>
        <p:txBody>
          <a:bodyPr wrap="square">
            <a:spAutoFit/>
          </a:bodyPr>
          <a:lstStyle/>
          <a:p>
            <a:endParaRPr lang="en-IN" dirty="0"/>
          </a:p>
        </p:txBody>
      </p:sp>
      <p:sp>
        <p:nvSpPr>
          <p:cNvPr id="1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11" name="AutoShape 11" descr="Types of Machine Learning Models"/>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2" name="AutoShape 13"/>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rcRect b="6476"/>
          <a:stretch>
            <a:fillRect/>
          </a:stretch>
        </p:blipFill>
        <p:spPr>
          <a:xfrm>
            <a:off x="3647694" y="1"/>
            <a:ext cx="4896612" cy="6309360"/>
          </a:xfrm>
          <a:prstGeom prst="rect">
            <a:avLst/>
          </a:prstGeom>
        </p:spPr>
      </p:pic>
      <p:sp>
        <p:nvSpPr>
          <p:cNvPr id="17" name="TextBox 16"/>
          <p:cNvSpPr txBox="1"/>
          <p:nvPr/>
        </p:nvSpPr>
        <p:spPr>
          <a:xfrm>
            <a:off x="8910320" y="5109032"/>
            <a:ext cx="3281680" cy="1200329"/>
          </a:xfrm>
          <a:prstGeom prst="rect">
            <a:avLst/>
          </a:prstGeom>
          <a:noFill/>
        </p:spPr>
        <p:txBody>
          <a:bodyPr wrap="square">
            <a:spAutoFit/>
          </a:bodyPr>
          <a:lstStyle/>
          <a:p>
            <a:r>
              <a:rPr lang="en-IN" dirty="0"/>
              <a:t>https://pythonnumericalmethods.studentorg.berkeley.edu/notebooks/chapter25.01-Concept-of-Machine-Learning.html</a:t>
            </a:r>
            <a:endParaRPr lang="en-IN" dirty="0"/>
          </a:p>
        </p:txBody>
      </p:sp>
      <p:sp>
        <p:nvSpPr>
          <p:cNvPr id="18" name="AutoShape 17"/>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833" y="203200"/>
            <a:ext cx="7532944" cy="269033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63" y="3051628"/>
            <a:ext cx="6925377" cy="247334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47)"/>
          <p:cNvPicPr>
            <a:picLocks noChangeAspect="1"/>
          </p:cNvPicPr>
          <p:nvPr/>
        </p:nvPicPr>
        <p:blipFill>
          <a:blip r:embed="rId1"/>
          <a:srcRect l="21734" t="14241" r="27016" b="15574"/>
          <a:stretch>
            <a:fillRect/>
          </a:stretch>
        </p:blipFill>
        <p:spPr>
          <a:xfrm>
            <a:off x="0" y="0"/>
            <a:ext cx="8839835" cy="68097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5130" y="73025"/>
            <a:ext cx="4064000" cy="1753235"/>
          </a:xfrm>
          <a:prstGeom prst="rect">
            <a:avLst/>
          </a:prstGeom>
          <a:noFill/>
        </p:spPr>
        <p:txBody>
          <a:bodyPr wrap="square" rtlCol="0">
            <a:spAutoFit/>
          </a:bodyPr>
          <a:p>
            <a:pPr marL="342900" indent="-342900">
              <a:buAutoNum type="arabicPeriod"/>
            </a:pPr>
            <a:r>
              <a:rPr lang="en-US"/>
              <a:t>Definations of Deep learning</a:t>
            </a:r>
            <a:endParaRPr lang="en-US"/>
          </a:p>
          <a:p>
            <a:pPr marL="342900" indent="-342900">
              <a:buAutoNum type="arabicPeriod"/>
            </a:pPr>
            <a:r>
              <a:rPr lang="en-US"/>
              <a:t>AI vs DL vs ML </a:t>
            </a:r>
            <a:endParaRPr lang="en-US"/>
          </a:p>
          <a:p>
            <a:pPr marL="342900" indent="-342900">
              <a:buAutoNum type="arabicPeriod"/>
            </a:pPr>
            <a:r>
              <a:rPr lang="en-US"/>
              <a:t>usecase</a:t>
            </a:r>
            <a:endParaRPr lang="en-US"/>
          </a:p>
          <a:p>
            <a:pPr marL="342900" indent="-342900">
              <a:buAutoNum type="arabicPeriod"/>
            </a:pPr>
            <a:endParaRPr lang="en-US"/>
          </a:p>
          <a:p>
            <a:pPr marL="342900" indent="-342900">
              <a:buAutoNum type="arabicPeriod"/>
            </a:pPr>
            <a:endParaRPr lang="en-US"/>
          </a:p>
          <a:p>
            <a:endParaRPr lang="en-US"/>
          </a:p>
        </p:txBody>
      </p:sp>
      <p:sp>
        <p:nvSpPr>
          <p:cNvPr id="3" name="Text Box 2"/>
          <p:cNvSpPr txBox="1"/>
          <p:nvPr/>
        </p:nvSpPr>
        <p:spPr>
          <a:xfrm>
            <a:off x="405130" y="1078230"/>
            <a:ext cx="10074910" cy="860425"/>
          </a:xfrm>
          <a:prstGeom prst="rect">
            <a:avLst/>
          </a:prstGeom>
        </p:spPr>
        <p:txBody>
          <a:bodyPr wrap="square">
            <a:spAutoFit/>
          </a:bodyPr>
          <a:p>
            <a:pPr marL="0" indent="0"/>
            <a:r>
              <a:rPr b="1" i="0">
                <a:solidFill>
                  <a:srgbClr val="FF0000"/>
                </a:solidFill>
                <a:effectLst>
                  <a:outerShdw blurRad="38100" dist="38100" dir="2700000" algn="tl">
                    <a:srgbClr val="000000">
                      <a:alpha val="43137"/>
                    </a:srgbClr>
                  </a:outerShdw>
                </a:effectLst>
                <a:latin typeface="Inter"/>
                <a:ea typeface="Inter"/>
              </a:rPr>
              <a:t>AI </a:t>
            </a:r>
            <a:r>
              <a:rPr sz="1600" b="0" i="0">
                <a:solidFill>
                  <a:srgbClr val="383838"/>
                </a:solidFill>
                <a:latin typeface="Inter"/>
                <a:ea typeface="Inter"/>
              </a:rPr>
              <a:t>is a broader term that describes the capability of the machine to learn and solve problems just like humans. In other words, AI refers to the replication of humans, how it thinks, works and functions.</a:t>
            </a:r>
            <a:endParaRPr sz="1600" b="0" i="0">
              <a:solidFill>
                <a:srgbClr val="383838"/>
              </a:solidFill>
              <a:latin typeface="Inter"/>
              <a:ea typeface="Inter"/>
            </a:endParaRPr>
          </a:p>
        </p:txBody>
      </p:sp>
      <p:sp>
        <p:nvSpPr>
          <p:cNvPr id="4" name="Text Box 3"/>
          <p:cNvSpPr txBox="1"/>
          <p:nvPr/>
        </p:nvSpPr>
        <p:spPr>
          <a:xfrm>
            <a:off x="405130" y="2128520"/>
            <a:ext cx="11229340" cy="829945"/>
          </a:xfrm>
          <a:prstGeom prst="rect">
            <a:avLst/>
          </a:prstGeom>
        </p:spPr>
        <p:txBody>
          <a:bodyPr wrap="square">
            <a:spAutoFit/>
          </a:bodyPr>
          <a:p>
            <a:pPr marL="0" indent="0"/>
            <a:r>
              <a:rPr sz="1600" b="0" i="0">
                <a:solidFill>
                  <a:srgbClr val="383838"/>
                </a:solidFill>
                <a:latin typeface="Inter"/>
                <a:ea typeface="Inter"/>
              </a:rPr>
              <a:t>There are two ways of incorporating intelligence in artificial things i.e., to achieve artificial intelligence. One is through machine learning and another is through deep learning. That means DL and ML are ways of achieving AI.</a:t>
            </a:r>
            <a:endParaRPr sz="1600" b="0" i="0">
              <a:solidFill>
                <a:srgbClr val="383838"/>
              </a:solidFill>
              <a:latin typeface="Inter"/>
              <a:ea typeface="Inter"/>
            </a:endParaRPr>
          </a:p>
        </p:txBody>
      </p:sp>
      <p:sp>
        <p:nvSpPr>
          <p:cNvPr id="5" name="Text Box 4"/>
          <p:cNvSpPr txBox="1"/>
          <p:nvPr/>
        </p:nvSpPr>
        <p:spPr>
          <a:xfrm>
            <a:off x="405765" y="2891155"/>
            <a:ext cx="11228070" cy="614045"/>
          </a:xfrm>
          <a:prstGeom prst="rect">
            <a:avLst/>
          </a:prstGeom>
        </p:spPr>
        <p:txBody>
          <a:bodyPr wrap="square">
            <a:spAutoFit/>
          </a:bodyPr>
          <a:p>
            <a:pPr marL="0" indent="0"/>
            <a:r>
              <a:rPr b="1" i="0">
                <a:solidFill>
                  <a:srgbClr val="FF0000"/>
                </a:solidFill>
                <a:effectLst>
                  <a:outerShdw blurRad="38100" dist="38100" dir="2700000" algn="tl">
                    <a:srgbClr val="000000">
                      <a:alpha val="43137"/>
                    </a:srgbClr>
                  </a:outerShdw>
                </a:effectLst>
                <a:latin typeface="Inter"/>
                <a:ea typeface="Inter"/>
              </a:rPr>
              <a:t>ML</a:t>
            </a:r>
            <a:r>
              <a:rPr sz="1600" b="0" i="0">
                <a:solidFill>
                  <a:srgbClr val="383838"/>
                </a:solidFill>
                <a:latin typeface="Inter"/>
                <a:ea typeface="Inter"/>
              </a:rPr>
              <a:t> comprises algorithms for accomplishing different types of tasks such as classification, regression, or clustering. The accuracy of algorithms increases with an increase in data.</a:t>
            </a:r>
            <a:endParaRPr sz="1600" b="0" i="0">
              <a:solidFill>
                <a:srgbClr val="383838"/>
              </a:solidFill>
              <a:latin typeface="Inter"/>
              <a:ea typeface="Inter"/>
            </a:endParaRPr>
          </a:p>
        </p:txBody>
      </p:sp>
      <p:sp>
        <p:nvSpPr>
          <p:cNvPr id="6" name="Text Box 5"/>
          <p:cNvSpPr txBox="1"/>
          <p:nvPr/>
        </p:nvSpPr>
        <p:spPr>
          <a:xfrm>
            <a:off x="405765" y="3675380"/>
            <a:ext cx="10974070" cy="583565"/>
          </a:xfrm>
          <a:prstGeom prst="rect">
            <a:avLst/>
          </a:prstGeom>
        </p:spPr>
        <p:txBody>
          <a:bodyPr wrap="square">
            <a:spAutoFit/>
          </a:bodyPr>
          <a:p>
            <a:pPr marL="0" indent="0"/>
            <a:r>
              <a:rPr sz="1600" b="0" i="0">
                <a:solidFill>
                  <a:srgbClr val="383838"/>
                </a:solidFill>
                <a:latin typeface="Inter"/>
                <a:ea typeface="Inter"/>
              </a:rPr>
              <a:t>“Difference between the predicted and actual value is computed using loss-function or objective function. Therefore, defining the objective/loss function is the gist of ML model.”</a:t>
            </a:r>
            <a:endParaRPr sz="1600" b="0" i="0">
              <a:solidFill>
                <a:srgbClr val="383838"/>
              </a:solidFill>
              <a:latin typeface="Inter"/>
              <a:ea typeface="Inter"/>
            </a:endParaRPr>
          </a:p>
        </p:txBody>
      </p:sp>
      <p:sp>
        <p:nvSpPr>
          <p:cNvPr id="7" name="Text Box 6"/>
          <p:cNvSpPr txBox="1"/>
          <p:nvPr/>
        </p:nvSpPr>
        <p:spPr>
          <a:xfrm>
            <a:off x="504825" y="4429125"/>
            <a:ext cx="10875010" cy="829945"/>
          </a:xfrm>
          <a:prstGeom prst="rect">
            <a:avLst/>
          </a:prstGeom>
        </p:spPr>
        <p:txBody>
          <a:bodyPr wrap="square">
            <a:spAutoFit/>
          </a:bodyPr>
          <a:p>
            <a:pPr marL="0" indent="0"/>
            <a:r>
              <a:rPr sz="1600" b="0" i="0">
                <a:solidFill>
                  <a:srgbClr val="383838"/>
                </a:solidFill>
                <a:latin typeface="Inter"/>
                <a:ea typeface="Inter"/>
              </a:rPr>
              <a:t>This is one of the reasons for the misconception that ML and DL are the same. However, the DL model is based on artificial neural networks which have the capability of solving tasks which ML is unable to solve.</a:t>
            </a:r>
            <a:endParaRPr sz="1600" b="0" i="0">
              <a:solidFill>
                <a:srgbClr val="383838"/>
              </a:solidFill>
              <a:latin typeface="Inter"/>
              <a:ea typeface="Inte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87350" y="303848"/>
            <a:ext cx="5080000" cy="398780"/>
          </a:xfrm>
          <a:prstGeom prst="rect">
            <a:avLst/>
          </a:prstGeom>
        </p:spPr>
        <p:txBody>
          <a:bodyPr>
            <a:spAutoFit/>
          </a:bodyPr>
          <a:p>
            <a:pPr marL="0" indent="0">
              <a:spcAft>
                <a:spcPct val="60000"/>
              </a:spcAft>
            </a:pPr>
            <a:r>
              <a:rPr sz="2000" b="1" i="0">
                <a:solidFill>
                  <a:srgbClr val="FF0000"/>
                </a:solidFill>
                <a:effectLst>
                  <a:outerShdw blurRad="38100" dist="38100" dir="2700000" algn="tl">
                    <a:srgbClr val="000000">
                      <a:alpha val="43137"/>
                    </a:srgbClr>
                  </a:outerShdw>
                </a:effectLst>
                <a:latin typeface="Inter"/>
                <a:ea typeface="Inter"/>
              </a:rPr>
              <a:t>Advantages of DL over ML</a:t>
            </a:r>
            <a:endParaRPr sz="2000" b="1" i="0">
              <a:solidFill>
                <a:srgbClr val="FF0000"/>
              </a:solidFill>
              <a:effectLst>
                <a:outerShdw blurRad="38100" dist="38100" dir="2700000" algn="tl">
                  <a:srgbClr val="000000">
                    <a:alpha val="43137"/>
                  </a:srgbClr>
                </a:outerShdw>
              </a:effectLst>
              <a:latin typeface="Inter"/>
              <a:ea typeface="Inter"/>
            </a:endParaRPr>
          </a:p>
        </p:txBody>
      </p:sp>
      <p:sp>
        <p:nvSpPr>
          <p:cNvPr id="3" name="Text Box 2"/>
          <p:cNvSpPr txBox="1"/>
          <p:nvPr/>
        </p:nvSpPr>
        <p:spPr>
          <a:xfrm>
            <a:off x="363855" y="861060"/>
            <a:ext cx="11463655" cy="5106035"/>
          </a:xfrm>
          <a:prstGeom prst="rect">
            <a:avLst/>
          </a:prstGeom>
        </p:spPr>
        <p:txBody>
          <a:bodyPr wrap="square">
            <a:spAutoFit/>
          </a:bodyPr>
          <a:p>
            <a:pPr marL="0" indent="0">
              <a:spcAft>
                <a:spcPct val="60000"/>
              </a:spcAft>
            </a:pPr>
            <a:r>
              <a:rPr sz="2000" b="1" i="0">
                <a:solidFill>
                  <a:srgbClr val="383838"/>
                </a:solidFill>
                <a:latin typeface="Inter"/>
                <a:ea typeface="Inter"/>
              </a:rPr>
              <a:t>1. Feature Extraction</a:t>
            </a:r>
            <a:endParaRPr sz="2000" b="1" i="0">
              <a:solidFill>
                <a:srgbClr val="383838"/>
              </a:solidFill>
              <a:latin typeface="Inter"/>
              <a:ea typeface="Inter"/>
            </a:endParaRPr>
          </a:p>
          <a:p>
            <a:pPr marL="0" indent="0">
              <a:lnSpc>
                <a:spcPts val="1800"/>
              </a:lnSpc>
            </a:pPr>
            <a:r>
              <a:rPr sz="2000" b="0" i="0">
                <a:solidFill>
                  <a:srgbClr val="383838"/>
                </a:solidFill>
                <a:latin typeface="Inter"/>
                <a:ea typeface="Inter"/>
              </a:rPr>
              <a:t>Machine learning algorithms such as Naive Bayes, Logistic Regression, SVM, etc., are termed as “flat algorithms”. By flat, we mean, these algorithms require pre-processing phase (known as </a:t>
            </a:r>
            <a:r>
              <a:rPr sz="2000" b="0" i="1">
                <a:solidFill>
                  <a:srgbClr val="383838"/>
                </a:solidFill>
                <a:latin typeface="Inter"/>
                <a:ea typeface="Inter"/>
              </a:rPr>
              <a:t>Feature Extraction </a:t>
            </a:r>
            <a:r>
              <a:rPr sz="2000" b="0" i="0">
                <a:solidFill>
                  <a:srgbClr val="383838"/>
                </a:solidFill>
                <a:latin typeface="Inter"/>
                <a:ea typeface="Inter"/>
              </a:rPr>
              <a:t>which is quite complicated and computationally expensive) before been applied to data such as images, text, CSV. For instance, if we want to determine whether a particular image is of a cat or dog using the ML model. We have to manually extract features from the image such as size, color, shape, etc., and then give these features to the ML model to identify whether the image is of a dog or cat.</a:t>
            </a:r>
            <a:endParaRPr sz="2000" b="0" i="0">
              <a:solidFill>
                <a:srgbClr val="383838"/>
              </a:solidFill>
              <a:latin typeface="Inter"/>
              <a:ea typeface="Inter"/>
            </a:endParaRPr>
          </a:p>
          <a:p>
            <a:pPr marL="0" indent="0">
              <a:lnSpc>
                <a:spcPts val="1800"/>
              </a:lnSpc>
            </a:pPr>
            <a:endParaRPr sz="2000" b="0" i="0">
              <a:solidFill>
                <a:srgbClr val="383838"/>
              </a:solidFill>
              <a:latin typeface="Inter"/>
              <a:ea typeface="Inter"/>
            </a:endParaRPr>
          </a:p>
          <a:p>
            <a:pPr marL="0" indent="0">
              <a:lnSpc>
                <a:spcPts val="1800"/>
              </a:lnSpc>
            </a:pPr>
            <a:endParaRPr sz="2000" b="0" i="0">
              <a:solidFill>
                <a:srgbClr val="383838"/>
              </a:solidFill>
              <a:latin typeface="Inter"/>
              <a:ea typeface="Inter"/>
            </a:endParaRPr>
          </a:p>
          <a:p>
            <a:pPr marL="0" indent="0">
              <a:lnSpc>
                <a:spcPts val="1800"/>
              </a:lnSpc>
            </a:pPr>
            <a:r>
              <a:rPr sz="2000" b="0" i="0">
                <a:solidFill>
                  <a:srgbClr val="383838"/>
                </a:solidFill>
                <a:latin typeface="Inter"/>
                <a:ea typeface="Inter"/>
              </a:rPr>
              <a:t>However, DL models do not any feature extraction pre-processing step and are capable of classifying data into different classes and categories themselves. That is, in the case of identification of cat or dog in the image, we do not need to extract features from the image and give it to the DL model. But, the image can be given as the direct input to the DL model whose job is then to classify it without human intervention.</a:t>
            </a:r>
            <a:endParaRPr sz="2000" b="0" i="0">
              <a:solidFill>
                <a:srgbClr val="383838"/>
              </a:solidFill>
              <a:latin typeface="Inter"/>
              <a:ea typeface="Inter"/>
            </a:endParaRPr>
          </a:p>
          <a:p>
            <a:pPr marL="0" indent="0">
              <a:lnSpc>
                <a:spcPts val="1800"/>
              </a:lnSpc>
            </a:pPr>
            <a:endParaRPr sz="2000" b="0" i="0">
              <a:solidFill>
                <a:srgbClr val="383838"/>
              </a:solidFill>
              <a:latin typeface="Inter"/>
              <a:ea typeface="Inter"/>
            </a:endParaRPr>
          </a:p>
          <a:p>
            <a:pPr marL="0" indent="0">
              <a:lnSpc>
                <a:spcPts val="1800"/>
              </a:lnSpc>
            </a:pPr>
            <a:endParaRPr sz="2000" b="0" i="0">
              <a:solidFill>
                <a:srgbClr val="383838"/>
              </a:solidFill>
              <a:latin typeface="Inter"/>
              <a:ea typeface="Inter"/>
            </a:endParaRPr>
          </a:p>
          <a:p>
            <a:pPr marL="0" indent="0">
              <a:lnSpc>
                <a:spcPts val="1800"/>
              </a:lnSpc>
            </a:pPr>
            <a:r>
              <a:rPr sz="2000" b="0" i="0">
                <a:solidFill>
                  <a:srgbClr val="383838"/>
                </a:solidFill>
                <a:latin typeface="Inter"/>
                <a:ea typeface="Inter"/>
              </a:rPr>
              <a:t>Raw Data is given to DL model. Pre-processed data is given to ML model.</a:t>
            </a:r>
            <a:endParaRPr sz="2000" b="0" i="0">
              <a:solidFill>
                <a:srgbClr val="383838"/>
              </a:solidFill>
              <a:latin typeface="Inter"/>
              <a:ea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34975" y="720090"/>
            <a:ext cx="10297795" cy="3679190"/>
          </a:xfrm>
          <a:prstGeom prst="rect">
            <a:avLst/>
          </a:prstGeom>
        </p:spPr>
        <p:txBody>
          <a:bodyPr wrap="square">
            <a:spAutoFit/>
          </a:bodyPr>
          <a:p>
            <a:pPr marL="0" indent="0">
              <a:spcAft>
                <a:spcPct val="60000"/>
              </a:spcAft>
            </a:pPr>
            <a:r>
              <a:rPr sz="2600" b="1" i="0">
                <a:solidFill>
                  <a:srgbClr val="FF0000"/>
                </a:solidFill>
                <a:effectLst>
                  <a:outerShdw blurRad="38100" dist="38100" dir="2700000" algn="tl">
                    <a:srgbClr val="000000">
                      <a:alpha val="43137"/>
                    </a:srgbClr>
                  </a:outerShdw>
                </a:effectLst>
                <a:latin typeface="Inter"/>
                <a:ea typeface="Inter"/>
              </a:rPr>
              <a:t>2. Big Data</a:t>
            </a:r>
            <a:endParaRPr sz="2600" b="1" i="0">
              <a:solidFill>
                <a:srgbClr val="FF0000"/>
              </a:solidFill>
              <a:effectLst>
                <a:outerShdw blurRad="38100" dist="38100" dir="2700000" algn="tl">
                  <a:srgbClr val="000000">
                    <a:alpha val="43137"/>
                  </a:srgbClr>
                </a:outerShdw>
              </a:effectLst>
              <a:latin typeface="Inter"/>
              <a:ea typeface="Inter"/>
            </a:endParaRPr>
          </a:p>
          <a:p>
            <a:pPr marL="0" indent="0">
              <a:lnSpc>
                <a:spcPts val="1800"/>
              </a:lnSpc>
            </a:pPr>
            <a:r>
              <a:rPr sz="2200" b="0" i="0">
                <a:solidFill>
                  <a:srgbClr val="383838"/>
                </a:solidFill>
                <a:latin typeface="Inter"/>
                <a:ea typeface="Inter"/>
              </a:rPr>
              <a:t>With technology and the ever-increasing use of the web, it is estimated that every second 1.7MB of data is generated by every person on the planet Earth. Therefore, analyzing and learning from data is of utmost importance.</a:t>
            </a:r>
            <a:endParaRPr sz="2200" b="0" i="0">
              <a:solidFill>
                <a:srgbClr val="383838"/>
              </a:solidFill>
              <a:latin typeface="Inter"/>
              <a:ea typeface="Inter"/>
            </a:endParaRPr>
          </a:p>
          <a:p>
            <a:pPr marL="0" indent="0">
              <a:lnSpc>
                <a:spcPts val="1800"/>
              </a:lnSpc>
            </a:pPr>
            <a:endParaRPr sz="2200" b="0" i="0">
              <a:solidFill>
                <a:srgbClr val="383838"/>
              </a:solidFill>
              <a:latin typeface="Inter"/>
              <a:ea typeface="Inter"/>
            </a:endParaRPr>
          </a:p>
          <a:p>
            <a:pPr marL="0" indent="0">
              <a:lnSpc>
                <a:spcPts val="1800"/>
              </a:lnSpc>
              <a:spcAft>
                <a:spcPct val="0"/>
              </a:spcAft>
            </a:pPr>
            <a:endParaRPr sz="1600" b="0" i="0">
              <a:solidFill>
                <a:srgbClr val="383838"/>
              </a:solidFill>
              <a:latin typeface="Inter"/>
              <a:ea typeface="Inter"/>
            </a:endParaRPr>
          </a:p>
          <a:p>
            <a:pPr marL="0" indent="0">
              <a:lnSpc>
                <a:spcPts val="1800"/>
              </a:lnSpc>
              <a:spcAft>
                <a:spcPct val="0"/>
              </a:spcAft>
            </a:pPr>
            <a:r>
              <a:rPr sz="1600" b="0" i="0">
                <a:solidFill>
                  <a:srgbClr val="383838"/>
                </a:solidFill>
                <a:latin typeface="Inter"/>
                <a:ea typeface="Inter"/>
              </a:rPr>
              <a:t>Deep Learning is seen as a rocket whose fuel is data.</a:t>
            </a:r>
            <a:endParaRPr sz="1600" b="0" i="0">
              <a:solidFill>
                <a:srgbClr val="383838"/>
              </a:solidFill>
              <a:latin typeface="Inter"/>
              <a:ea typeface="Inter"/>
            </a:endParaRPr>
          </a:p>
          <a:p>
            <a:pPr marL="0" indent="0">
              <a:lnSpc>
                <a:spcPts val="1800"/>
              </a:lnSpc>
            </a:pPr>
            <a:endParaRPr sz="2200" b="0" i="0">
              <a:solidFill>
                <a:srgbClr val="383838"/>
              </a:solidFill>
              <a:latin typeface="Inter"/>
              <a:ea typeface="Inter"/>
            </a:endParaRPr>
          </a:p>
          <a:p>
            <a:pPr marL="0" indent="0">
              <a:lnSpc>
                <a:spcPts val="1800"/>
              </a:lnSpc>
            </a:pPr>
            <a:endParaRPr sz="2200" b="0" i="0">
              <a:solidFill>
                <a:srgbClr val="383838"/>
              </a:solidFill>
              <a:latin typeface="Inter"/>
              <a:ea typeface="Inter"/>
            </a:endParaRPr>
          </a:p>
          <a:p>
            <a:pPr marL="0" indent="0">
              <a:lnSpc>
                <a:spcPts val="1800"/>
              </a:lnSpc>
            </a:pPr>
            <a:r>
              <a:rPr sz="2200" b="0" i="0">
                <a:solidFill>
                  <a:srgbClr val="383838"/>
                </a:solidFill>
                <a:latin typeface="Inter"/>
                <a:ea typeface="Inter"/>
              </a:rPr>
              <a:t>The accuracy of ML models stops increasing with an increasing amount of data after a point while the accuracy of the DL model keeps on increasing with increasing data.</a:t>
            </a:r>
            <a:endParaRPr sz="2200" b="0" i="0">
              <a:solidFill>
                <a:srgbClr val="383838"/>
              </a:solidFill>
              <a:latin typeface="Inter"/>
              <a:ea typeface="Inter"/>
            </a:endParaRPr>
          </a:p>
        </p:txBody>
      </p:sp>
      <p:sp>
        <p:nvSpPr>
          <p:cNvPr id="3" name="Text Box 2"/>
          <p:cNvSpPr txBox="1"/>
          <p:nvPr/>
        </p:nvSpPr>
        <p:spPr>
          <a:xfrm>
            <a:off x="225425" y="5782310"/>
            <a:ext cx="11646535" cy="645160"/>
          </a:xfrm>
          <a:prstGeom prst="rect">
            <a:avLst/>
          </a:prstGeom>
          <a:noFill/>
        </p:spPr>
        <p:txBody>
          <a:bodyPr wrap="square" rtlCol="0" anchor="t">
            <a:spAutoFit/>
          </a:bodyPr>
          <a:p>
            <a:r>
              <a:rPr lang="en-US" altLang="en-US"/>
              <a:t>https://shahilansari.medium.com/machine-learning-vs-deep-learning-vs-artificial-intelligence-ml-vs-dl-vs-ai-3f95dfa7ef87 </a:t>
            </a:r>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Learning vs Traditional programming sche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979" y="133074"/>
            <a:ext cx="10305682" cy="31766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erence between Traditional Programming and Machine Learning |  #machinelearning #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887" y="2964512"/>
            <a:ext cx="9243391" cy="3893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1108" y="0"/>
            <a:ext cx="8369784" cy="6056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ypes of machine learning problem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9017" y="660400"/>
            <a:ext cx="10225383" cy="4697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85994"/>
            <a:ext cx="12204810" cy="53236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L typ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2652" y="141535"/>
            <a:ext cx="7331627" cy="5493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AutoShap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5887192" y="3220192"/>
            <a:ext cx="361208" cy="3612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4"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6095999" y="3428999"/>
            <a:ext cx="4747591" cy="47475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615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9534" y="427383"/>
            <a:ext cx="9594591" cy="5192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10983</Words>
  <Application>WPS Presentation</Application>
  <PresentationFormat>Widescreen</PresentationFormat>
  <Paragraphs>251</Paragraphs>
  <Slides>37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37</vt:i4>
      </vt:variant>
    </vt:vector>
  </HeadingPairs>
  <TitlesOfParts>
    <vt:vector size="51" baseType="lpstr">
      <vt:lpstr>Arial</vt:lpstr>
      <vt:lpstr>SimSun</vt:lpstr>
      <vt:lpstr>Wingdings</vt:lpstr>
      <vt:lpstr>Calibri</vt:lpstr>
      <vt:lpstr>inherit</vt:lpstr>
      <vt:lpstr>Segoe Print</vt:lpstr>
      <vt:lpstr>gg sans</vt:lpstr>
      <vt:lpstr>Franklin Gothic Book</vt:lpstr>
      <vt:lpstr>Bookman Old Style</vt:lpstr>
      <vt:lpstr>Microsoft YaHei</vt:lpstr>
      <vt:lpstr>Arial Unicode MS</vt:lpstr>
      <vt:lpstr>Comic Sans MS</vt:lpstr>
      <vt:lpstr>Inter</vt:lpstr>
      <vt:lpstr>Custom</vt:lpstr>
      <vt:lpstr>Machine learning</vt:lpstr>
      <vt:lpstr>PowerPoint 演示文稿</vt:lpstr>
      <vt:lpstr>ML </vt:lpstr>
      <vt:lpstr>PowerPoint 演示文稿</vt:lpstr>
      <vt:lpstr>PowerPoint 演示文稿</vt:lpstr>
      <vt:lpstr>PowerPoint 演示文稿</vt:lpstr>
      <vt:lpstr>PowerPoint 演示文稿</vt:lpstr>
      <vt:lpstr>PowerPoint 演示文稿</vt:lpstr>
      <vt:lpstr>PowerPoint 演示文稿</vt:lpstr>
      <vt:lpstr>Examples use case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28</cp:revision>
  <dcterms:created xsi:type="dcterms:W3CDTF">2024-09-27T03:26:00Z</dcterms:created>
  <dcterms:modified xsi:type="dcterms:W3CDTF">2025-01-11T12:43:53Z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45ED318A333445159C54A9B1854A53CF_12</vt:lpwstr>
  </property>
  <property fmtid="{D5CDD505-2E9C-101B-9397-08002B2CF9AE}" pid="4" name="KSOProductBuildVer">
    <vt:lpwstr>1033-12.2.0.19805</vt:lpwstr>
  </property>
</Properties>
</file>